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57" r:id="rId3"/>
    <p:sldId id="258" r:id="rId4"/>
    <p:sldId id="259" r:id="rId5"/>
    <p:sldId id="264" r:id="rId6"/>
    <p:sldId id="265" r:id="rId7"/>
    <p:sldId id="260" r:id="rId8"/>
    <p:sldId id="266" r:id="rId9"/>
    <p:sldId id="267" r:id="rId10"/>
    <p:sldId id="261" r:id="rId11"/>
    <p:sldId id="262" r:id="rId12"/>
    <p:sldId id="268" r:id="rId13"/>
    <p:sldId id="269"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0BC09F-106A-B000-E3D5-341BB04FAA5D}" v="219" dt="2021-04-20T09:42:27.308"/>
    <p1510:client id="{60EBB63D-F684-1B43-D40E-552FF5472B78}" v="1" dt="2021-04-20T07:03:43.865"/>
    <p1510:client id="{80469FB3-D492-5275-2200-496150DD4A19}" v="48" dt="2021-04-20T07:11:01.024"/>
    <p1510:client id="{D122C199-B15E-260A-2F18-F3382EFDF090}" v="17" dt="2021-04-20T11:12:14.619"/>
    <p1510:client id="{F6AD2D0B-8FD9-436A-817C-E123F74C2A72}" v="121" dt="2021-04-20T07:01:31.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0" d="100"/>
          <a:sy n="70" d="100"/>
        </p:scale>
        <p:origin x="507"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Raj Reddy Dharam" userId="S::f20180813@hyderabad.bits-pilani.ac.in::c9e34599-037d-4888-87f0-373ffdf52fd3" providerId="AD" clId="Web-{F6AD2D0B-8FD9-436A-817C-E123F74C2A72}"/>
    <pc:docChg chg="modSld addMainMaster delMainMaster">
      <pc:chgData name="Amit Raj Reddy Dharam" userId="S::f20180813@hyderabad.bits-pilani.ac.in::c9e34599-037d-4888-87f0-373ffdf52fd3" providerId="AD" clId="Web-{F6AD2D0B-8FD9-436A-817C-E123F74C2A72}" dt="2021-04-20T07:01:31.571" v="63" actId="1076"/>
      <pc:docMkLst>
        <pc:docMk/>
      </pc:docMkLst>
      <pc:sldChg chg="addSp delSp modSp mod setBg modClrScheme chgLayout">
        <pc:chgData name="Amit Raj Reddy Dharam" userId="S::f20180813@hyderabad.bits-pilani.ac.in::c9e34599-037d-4888-87f0-373ffdf52fd3" providerId="AD" clId="Web-{F6AD2D0B-8FD9-436A-817C-E123F74C2A72}" dt="2021-04-20T07:01:31.571" v="63" actId="1076"/>
        <pc:sldMkLst>
          <pc:docMk/>
          <pc:sldMk cId="109857222" sldId="256"/>
        </pc:sldMkLst>
        <pc:spChg chg="mod">
          <ac:chgData name="Amit Raj Reddy Dharam" userId="S::f20180813@hyderabad.bits-pilani.ac.in::c9e34599-037d-4888-87f0-373ffdf52fd3" providerId="AD" clId="Web-{F6AD2D0B-8FD9-436A-817C-E123F74C2A72}" dt="2021-04-20T07:00:09.632" v="36" actId="20577"/>
          <ac:spMkLst>
            <pc:docMk/>
            <pc:sldMk cId="109857222" sldId="256"/>
            <ac:spMk id="2" creationId="{00000000-0000-0000-0000-000000000000}"/>
          </ac:spMkLst>
        </pc:spChg>
        <pc:spChg chg="mod">
          <ac:chgData name="Amit Raj Reddy Dharam" userId="S::f20180813@hyderabad.bits-pilani.ac.in::c9e34599-037d-4888-87f0-373ffdf52fd3" providerId="AD" clId="Web-{F6AD2D0B-8FD9-436A-817C-E123F74C2A72}" dt="2021-04-20T07:01:31.571" v="63" actId="1076"/>
          <ac:spMkLst>
            <pc:docMk/>
            <pc:sldMk cId="109857222" sldId="256"/>
            <ac:spMk id="3" creationId="{00000000-0000-0000-0000-000000000000}"/>
          </ac:spMkLst>
        </pc:spChg>
        <pc:spChg chg="add del">
          <ac:chgData name="Amit Raj Reddy Dharam" userId="S::f20180813@hyderabad.bits-pilani.ac.in::c9e34599-037d-4888-87f0-373ffdf52fd3" providerId="AD" clId="Web-{F6AD2D0B-8FD9-436A-817C-E123F74C2A72}" dt="2021-04-20T06:45:03.325" v="5"/>
          <ac:spMkLst>
            <pc:docMk/>
            <pc:sldMk cId="109857222" sldId="256"/>
            <ac:spMk id="5" creationId="{7A18C9FB-EC4C-4DAE-8F7D-C6E5AF607958}"/>
          </ac:spMkLst>
        </pc:spChg>
        <pc:spChg chg="add del">
          <ac:chgData name="Amit Raj Reddy Dharam" userId="S::f20180813@hyderabad.bits-pilani.ac.in::c9e34599-037d-4888-87f0-373ffdf52fd3" providerId="AD" clId="Web-{F6AD2D0B-8FD9-436A-817C-E123F74C2A72}" dt="2021-04-20T06:45:03.325" v="5"/>
          <ac:spMkLst>
            <pc:docMk/>
            <pc:sldMk cId="109857222" sldId="256"/>
            <ac:spMk id="7" creationId="{4EB7CBBE-178B-4DB3-AD92-DED458BAE7CE}"/>
          </ac:spMkLst>
        </pc:spChg>
        <pc:spChg chg="add del">
          <ac:chgData name="Amit Raj Reddy Dharam" userId="S::f20180813@hyderabad.bits-pilani.ac.in::c9e34599-037d-4888-87f0-373ffdf52fd3" providerId="AD" clId="Web-{F6AD2D0B-8FD9-436A-817C-E123F74C2A72}" dt="2021-04-20T06:42:18.524" v="2"/>
          <ac:spMkLst>
            <pc:docMk/>
            <pc:sldMk cId="109857222" sldId="256"/>
            <ac:spMk id="9" creationId="{55B419A7-F817-4767-8CCB-FB0E189C4ACD}"/>
          </ac:spMkLst>
        </pc:spChg>
        <pc:spChg chg="add del">
          <ac:chgData name="Amit Raj Reddy Dharam" userId="S::f20180813@hyderabad.bits-pilani.ac.in::c9e34599-037d-4888-87f0-373ffdf52fd3" providerId="AD" clId="Web-{F6AD2D0B-8FD9-436A-817C-E123F74C2A72}" dt="2021-04-20T06:42:18.524" v="2"/>
          <ac:spMkLst>
            <pc:docMk/>
            <pc:sldMk cId="109857222" sldId="256"/>
            <ac:spMk id="11" creationId="{893019E0-FD21-491F-A6EC-470CCB3562F7}"/>
          </ac:spMkLst>
        </pc:spChg>
        <pc:spChg chg="add">
          <ac:chgData name="Amit Raj Reddy Dharam" userId="S::f20180813@hyderabad.bits-pilani.ac.in::c9e34599-037d-4888-87f0-373ffdf52fd3" providerId="AD" clId="Web-{F6AD2D0B-8FD9-436A-817C-E123F74C2A72}" dt="2021-04-20T06:45:03.325" v="5"/>
          <ac:spMkLst>
            <pc:docMk/>
            <pc:sldMk cId="109857222" sldId="256"/>
            <ac:spMk id="12" creationId="{9B37791B-B040-4694-BFDC-8DD132D86E8E}"/>
          </ac:spMkLst>
        </pc:spChg>
        <pc:spChg chg="add del">
          <ac:chgData name="Amit Raj Reddy Dharam" userId="S::f20180813@hyderabad.bits-pilani.ac.in::c9e34599-037d-4888-87f0-373ffdf52fd3" providerId="AD" clId="Web-{F6AD2D0B-8FD9-436A-817C-E123F74C2A72}" dt="2021-04-20T06:42:18.524" v="2"/>
          <ac:spMkLst>
            <pc:docMk/>
            <pc:sldMk cId="109857222" sldId="256"/>
            <ac:spMk id="13" creationId="{7021D92D-08FF-45A6-9109-AC9462C7E8E3}"/>
          </ac:spMkLst>
        </pc:spChg>
        <pc:grpChg chg="add">
          <ac:chgData name="Amit Raj Reddy Dharam" userId="S::f20180813@hyderabad.bits-pilani.ac.in::c9e34599-037d-4888-87f0-373ffdf52fd3" providerId="AD" clId="Web-{F6AD2D0B-8FD9-436A-817C-E123F74C2A72}" dt="2021-04-20T06:45:03.325" v="5"/>
          <ac:grpSpMkLst>
            <pc:docMk/>
            <pc:sldMk cId="109857222" sldId="256"/>
            <ac:grpSpMk id="14" creationId="{564DEED3-BC52-4F15-8426-D33275CB0111}"/>
          </ac:grpSpMkLst>
        </pc:grpChg>
        <pc:picChg chg="add del">
          <ac:chgData name="Amit Raj Reddy Dharam" userId="S::f20180813@hyderabad.bits-pilani.ac.in::c9e34599-037d-4888-87f0-373ffdf52fd3" providerId="AD" clId="Web-{F6AD2D0B-8FD9-436A-817C-E123F74C2A72}" dt="2021-04-20T06:42:18.524" v="2"/>
          <ac:picMkLst>
            <pc:docMk/>
            <pc:sldMk cId="109857222" sldId="256"/>
            <ac:picMk id="4" creationId="{5013237B-03C3-4478-AA89-004FC6DD40D7}"/>
          </ac:picMkLst>
        </pc:picChg>
        <pc:picChg chg="add mod">
          <ac:chgData name="Amit Raj Reddy Dharam" userId="S::f20180813@hyderabad.bits-pilani.ac.in::c9e34599-037d-4888-87f0-373ffdf52fd3" providerId="AD" clId="Web-{F6AD2D0B-8FD9-436A-817C-E123F74C2A72}" dt="2021-04-20T06:45:03.325" v="5"/>
          <ac:picMkLst>
            <pc:docMk/>
            <pc:sldMk cId="109857222" sldId="256"/>
            <ac:picMk id="6" creationId="{A7F79DC6-E747-43AA-85E3-0D9390130413}"/>
          </ac:picMkLst>
        </pc:picChg>
      </pc:sldChg>
      <pc:sldMasterChg chg="add del addSldLayout delSldLayout">
        <pc:chgData name="Amit Raj Reddy Dharam" userId="S::f20180813@hyderabad.bits-pilani.ac.in::c9e34599-037d-4888-87f0-373ffdf52fd3" providerId="AD" clId="Web-{F6AD2D0B-8FD9-436A-817C-E123F74C2A72}" dt="2021-04-20T06:42:18.602" v="3"/>
        <pc:sldMasterMkLst>
          <pc:docMk/>
          <pc:sldMasterMk cId="2460954070" sldId="2147483660"/>
        </pc:sldMasterMkLst>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2385387890" sldId="2147483661"/>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949138452" sldId="2147483662"/>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2591524520" sldId="2147483663"/>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1203092039" sldId="2147483664"/>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3733172339" sldId="2147483665"/>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3210312558" sldId="2147483666"/>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3146388984" sldId="2147483667"/>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3171841454" sldId="2147483668"/>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1718958274" sldId="2147483669"/>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2202905451" sldId="2147483670"/>
          </pc:sldLayoutMkLst>
        </pc:sldLayoutChg>
        <pc:sldLayoutChg chg="add del">
          <pc:chgData name="Amit Raj Reddy Dharam" userId="S::f20180813@hyderabad.bits-pilani.ac.in::c9e34599-037d-4888-87f0-373ffdf52fd3" providerId="AD" clId="Web-{F6AD2D0B-8FD9-436A-817C-E123F74C2A72}" dt="2021-04-20T06:42:18.602" v="3"/>
          <pc:sldLayoutMkLst>
            <pc:docMk/>
            <pc:sldMasterMk cId="2460954070" sldId="2147483660"/>
            <pc:sldLayoutMk cId="3479445657" sldId="2147483671"/>
          </pc:sldLayoutMkLst>
        </pc:sldLayoutChg>
      </pc:sldMasterChg>
      <pc:sldMasterChg chg="add del replId addSldLayout delSldLayout">
        <pc:chgData name="Amit Raj Reddy Dharam" userId="S::f20180813@hyderabad.bits-pilani.ac.in::c9e34599-037d-4888-87f0-373ffdf52fd3" providerId="AD" clId="Web-{F6AD2D0B-8FD9-436A-817C-E123F74C2A72}" dt="2021-04-20T06:42:18.524" v="2"/>
        <pc:sldMasterMkLst>
          <pc:docMk/>
          <pc:sldMasterMk cId="3433314102" sldId="2147483672"/>
        </pc:sldMasterMkLst>
        <pc:sldLayoutChg chg="add del">
          <pc:chgData name="Amit Raj Reddy Dharam" userId="S::f20180813@hyderabad.bits-pilani.ac.in::c9e34599-037d-4888-87f0-373ffdf52fd3" providerId="AD" clId="Web-{F6AD2D0B-8FD9-436A-817C-E123F74C2A72}" dt="2021-04-20T06:42:18.524" v="2"/>
          <pc:sldLayoutMkLst>
            <pc:docMk/>
            <pc:sldMasterMk cId="3433314102" sldId="2147483672"/>
            <pc:sldLayoutMk cId="253112150" sldId="2147483673"/>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4178846316" sldId="2147483674"/>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3480990242" sldId="2147483675"/>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1439407747" sldId="2147483676"/>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2605110065" sldId="2147483677"/>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1609545068" sldId="2147483678"/>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1608280673" sldId="2147483679"/>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2094945317" sldId="2147483680"/>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686973976" sldId="2147483681"/>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4088077102" sldId="2147483682"/>
          </pc:sldLayoutMkLst>
        </pc:sldLayoutChg>
        <pc:sldLayoutChg chg="add del replId">
          <pc:chgData name="Amit Raj Reddy Dharam" userId="S::f20180813@hyderabad.bits-pilani.ac.in::c9e34599-037d-4888-87f0-373ffdf52fd3" providerId="AD" clId="Web-{F6AD2D0B-8FD9-436A-817C-E123F74C2A72}" dt="2021-04-20T06:42:18.524" v="2"/>
          <pc:sldLayoutMkLst>
            <pc:docMk/>
            <pc:sldMasterMk cId="3433314102" sldId="2147483672"/>
            <pc:sldLayoutMk cId="791527514" sldId="2147483683"/>
          </pc:sldLayoutMkLst>
        </pc:sldLayoutChg>
      </pc:sldMasterChg>
      <pc:sldMasterChg chg="add del addSldLayout delSldLayout">
        <pc:chgData name="Amit Raj Reddy Dharam" userId="S::f20180813@hyderabad.bits-pilani.ac.in::c9e34599-037d-4888-87f0-373ffdf52fd3" providerId="AD" clId="Web-{F6AD2D0B-8FD9-436A-817C-E123F74C2A72}" dt="2021-04-20T06:45:03.325" v="5"/>
        <pc:sldMasterMkLst>
          <pc:docMk/>
          <pc:sldMasterMk cId="3896873661" sldId="2147483750"/>
        </pc:sldMasterMkLst>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3067017644" sldId="2147483739"/>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664195075" sldId="2147483740"/>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2965536958" sldId="2147483741"/>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3304615203" sldId="2147483742"/>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477567421" sldId="2147483743"/>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3760697846" sldId="2147483744"/>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206212823" sldId="2147483745"/>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2110261305" sldId="2147483746"/>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3020026800" sldId="2147483747"/>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4022956473" sldId="2147483748"/>
          </pc:sldLayoutMkLst>
        </pc:sldLayoutChg>
        <pc:sldLayoutChg chg="add del">
          <pc:chgData name="Amit Raj Reddy Dharam" userId="S::f20180813@hyderabad.bits-pilani.ac.in::c9e34599-037d-4888-87f0-373ffdf52fd3" providerId="AD" clId="Web-{F6AD2D0B-8FD9-436A-817C-E123F74C2A72}" dt="2021-04-20T06:45:03.325" v="5"/>
          <pc:sldLayoutMkLst>
            <pc:docMk/>
            <pc:sldMasterMk cId="3896873661" sldId="2147483750"/>
            <pc:sldLayoutMk cId="1669739627" sldId="2147483749"/>
          </pc:sldLayoutMkLst>
        </pc:sldLayoutChg>
      </pc:sldMasterChg>
      <pc:sldMasterChg chg="add addSldLayout">
        <pc:chgData name="Amit Raj Reddy Dharam" userId="S::f20180813@hyderabad.bits-pilani.ac.in::c9e34599-037d-4888-87f0-373ffdf52fd3" providerId="AD" clId="Web-{F6AD2D0B-8FD9-436A-817C-E123F74C2A72}" dt="2021-04-20T06:45:03.325" v="5"/>
        <pc:sldMasterMkLst>
          <pc:docMk/>
          <pc:sldMasterMk cId="1726751267" sldId="2147483839"/>
        </pc:sldMasterMkLst>
        <pc:sldLayoutChg chg="add">
          <pc:chgData name="Amit Raj Reddy Dharam" userId="S::f20180813@hyderabad.bits-pilani.ac.in::c9e34599-037d-4888-87f0-373ffdf52fd3" providerId="AD" clId="Web-{F6AD2D0B-8FD9-436A-817C-E123F74C2A72}" dt="2021-04-20T06:45:03.325" v="5"/>
          <pc:sldLayoutMkLst>
            <pc:docMk/>
            <pc:sldMasterMk cId="1726751267" sldId="2147483839"/>
            <pc:sldLayoutMk cId="3876008572" sldId="2147483834"/>
          </pc:sldLayoutMkLst>
        </pc:sldLayoutChg>
      </pc:sldMasterChg>
    </pc:docChg>
  </pc:docChgLst>
  <pc:docChgLst>
    <pc:chgData name="Amit Raj Reddy Dharam" userId="S::f20180813@hyderabad.bits-pilani.ac.in::c9e34599-037d-4888-87f0-373ffdf52fd3" providerId="AD" clId="Web-{60EBB63D-F684-1B43-D40E-552FF5472B78}"/>
    <pc:docChg chg="addSld">
      <pc:chgData name="Amit Raj Reddy Dharam" userId="S::f20180813@hyderabad.bits-pilani.ac.in::c9e34599-037d-4888-87f0-373ffdf52fd3" providerId="AD" clId="Web-{60EBB63D-F684-1B43-D40E-552FF5472B78}" dt="2021-04-20T07:03:43.865" v="0"/>
      <pc:docMkLst>
        <pc:docMk/>
      </pc:docMkLst>
      <pc:sldChg chg="new">
        <pc:chgData name="Amit Raj Reddy Dharam" userId="S::f20180813@hyderabad.bits-pilani.ac.in::c9e34599-037d-4888-87f0-373ffdf52fd3" providerId="AD" clId="Web-{60EBB63D-F684-1B43-D40E-552FF5472B78}" dt="2021-04-20T07:03:43.865" v="0"/>
        <pc:sldMkLst>
          <pc:docMk/>
          <pc:sldMk cId="436774822" sldId="257"/>
        </pc:sldMkLst>
      </pc:sldChg>
    </pc:docChg>
  </pc:docChgLst>
  <pc:docChgLst>
    <pc:chgData name="Amit Raj Reddy Dharam" userId="S::f20180813@hyderabad.bits-pilani.ac.in::c9e34599-037d-4888-87f0-373ffdf52fd3" providerId="AD" clId="Web-{1E0BC09F-106A-B000-E3D5-341BB04FAA5D}"/>
    <pc:docChg chg="addSld delSld modSld">
      <pc:chgData name="Amit Raj Reddy Dharam" userId="S::f20180813@hyderabad.bits-pilani.ac.in::c9e34599-037d-4888-87f0-373ffdf52fd3" providerId="AD" clId="Web-{1E0BC09F-106A-B000-E3D5-341BB04FAA5D}" dt="2021-04-20T09:42:27.308" v="150" actId="14100"/>
      <pc:docMkLst>
        <pc:docMk/>
      </pc:docMkLst>
      <pc:sldChg chg="modSp">
        <pc:chgData name="Amit Raj Reddy Dharam" userId="S::f20180813@hyderabad.bits-pilani.ac.in::c9e34599-037d-4888-87f0-373ffdf52fd3" providerId="AD" clId="Web-{1E0BC09F-106A-B000-E3D5-341BB04FAA5D}" dt="2021-04-20T09:09:47.541" v="35" actId="20577"/>
        <pc:sldMkLst>
          <pc:docMk/>
          <pc:sldMk cId="3735133621" sldId="257"/>
        </pc:sldMkLst>
        <pc:spChg chg="mod">
          <ac:chgData name="Amit Raj Reddy Dharam" userId="S::f20180813@hyderabad.bits-pilani.ac.in::c9e34599-037d-4888-87f0-373ffdf52fd3" providerId="AD" clId="Web-{1E0BC09F-106A-B000-E3D5-341BB04FAA5D}" dt="2021-04-20T09:09:47.541" v="35" actId="20577"/>
          <ac:spMkLst>
            <pc:docMk/>
            <pc:sldMk cId="3735133621" sldId="257"/>
            <ac:spMk id="2" creationId="{36E0E1FD-D62D-4FA8-BF76-5B6A883EDAC9}"/>
          </ac:spMkLst>
        </pc:spChg>
      </pc:sldChg>
      <pc:sldChg chg="addSp delSp modSp new mod setBg">
        <pc:chgData name="Amit Raj Reddy Dharam" userId="S::f20180813@hyderabad.bits-pilani.ac.in::c9e34599-037d-4888-87f0-373ffdf52fd3" providerId="AD" clId="Web-{1E0BC09F-106A-B000-E3D5-341BB04FAA5D}" dt="2021-04-20T09:12:31.638" v="60" actId="20577"/>
        <pc:sldMkLst>
          <pc:docMk/>
          <pc:sldMk cId="3361572638" sldId="258"/>
        </pc:sldMkLst>
        <pc:spChg chg="del mod">
          <ac:chgData name="Amit Raj Reddy Dharam" userId="S::f20180813@hyderabad.bits-pilani.ac.in::c9e34599-037d-4888-87f0-373ffdf52fd3" providerId="AD" clId="Web-{1E0BC09F-106A-B000-E3D5-341BB04FAA5D}" dt="2021-04-20T09:06:00.006" v="13"/>
          <ac:spMkLst>
            <pc:docMk/>
            <pc:sldMk cId="3361572638" sldId="258"/>
            <ac:spMk id="2" creationId="{471BAA6B-1CE3-4A07-997C-A5B5FDE2FCE5}"/>
          </ac:spMkLst>
        </pc:spChg>
        <pc:spChg chg="mod">
          <ac:chgData name="Amit Raj Reddy Dharam" userId="S::f20180813@hyderabad.bits-pilani.ac.in::c9e34599-037d-4888-87f0-373ffdf52fd3" providerId="AD" clId="Web-{1E0BC09F-106A-B000-E3D5-341BB04FAA5D}" dt="2021-04-20T09:09:38.260" v="34" actId="20577"/>
          <ac:spMkLst>
            <pc:docMk/>
            <pc:sldMk cId="3361572638" sldId="258"/>
            <ac:spMk id="3" creationId="{97152560-F246-43C1-A2A2-4510E9410528}"/>
          </ac:spMkLst>
        </pc:spChg>
        <pc:spChg chg="add del mod">
          <ac:chgData name="Amit Raj Reddy Dharam" userId="S::f20180813@hyderabad.bits-pilani.ac.in::c9e34599-037d-4888-87f0-373ffdf52fd3" providerId="AD" clId="Web-{1E0BC09F-106A-B000-E3D5-341BB04FAA5D}" dt="2021-04-20T09:07:24.507" v="25"/>
          <ac:spMkLst>
            <pc:docMk/>
            <pc:sldMk cId="3361572638" sldId="258"/>
            <ac:spMk id="5" creationId="{5C5D3E74-450F-4C7E-9B12-35A859C5D268}"/>
          </ac:spMkLst>
        </pc:spChg>
        <pc:spChg chg="add del mod">
          <ac:chgData name="Amit Raj Reddy Dharam" userId="S::f20180813@hyderabad.bits-pilani.ac.in::c9e34599-037d-4888-87f0-373ffdf52fd3" providerId="AD" clId="Web-{1E0BC09F-106A-B000-E3D5-341BB04FAA5D}" dt="2021-04-20T09:07:31.164" v="26"/>
          <ac:spMkLst>
            <pc:docMk/>
            <pc:sldMk cId="3361572638" sldId="258"/>
            <ac:spMk id="7" creationId="{AE5CB468-9D1E-4CEA-BF40-A33CDDE0E191}"/>
          </ac:spMkLst>
        </pc:spChg>
        <pc:spChg chg="add mod">
          <ac:chgData name="Amit Raj Reddy Dharam" userId="S::f20180813@hyderabad.bits-pilani.ac.in::c9e34599-037d-4888-87f0-373ffdf52fd3" providerId="AD" clId="Web-{1E0BC09F-106A-B000-E3D5-341BB04FAA5D}" dt="2021-04-20T09:12:31.638" v="60" actId="20577"/>
          <ac:spMkLst>
            <pc:docMk/>
            <pc:sldMk cId="3361572638" sldId="258"/>
            <ac:spMk id="8" creationId="{2C147A48-F59F-4434-87B2-7E02F9D69C5D}"/>
          </ac:spMkLst>
        </pc:spChg>
      </pc:sldChg>
      <pc:sldChg chg="add del replId">
        <pc:chgData name="Amit Raj Reddy Dharam" userId="S::f20180813@hyderabad.bits-pilani.ac.in::c9e34599-037d-4888-87f0-373ffdf52fd3" providerId="AD" clId="Web-{1E0BC09F-106A-B000-E3D5-341BB04FAA5D}" dt="2021-04-20T09:12:34.481" v="61"/>
        <pc:sldMkLst>
          <pc:docMk/>
          <pc:sldMk cId="1492966936" sldId="259"/>
        </pc:sldMkLst>
      </pc:sldChg>
      <pc:sldChg chg="modSp add replId">
        <pc:chgData name="Amit Raj Reddy Dharam" userId="S::f20180813@hyderabad.bits-pilani.ac.in::c9e34599-037d-4888-87f0-373ffdf52fd3" providerId="AD" clId="Web-{1E0BC09F-106A-B000-E3D5-341BB04FAA5D}" dt="2021-04-20T09:13:21.013" v="65" actId="20577"/>
        <pc:sldMkLst>
          <pc:docMk/>
          <pc:sldMk cId="4190292306" sldId="259"/>
        </pc:sldMkLst>
        <pc:spChg chg="mod">
          <ac:chgData name="Amit Raj Reddy Dharam" userId="S::f20180813@hyderabad.bits-pilani.ac.in::c9e34599-037d-4888-87f0-373ffdf52fd3" providerId="AD" clId="Web-{1E0BC09F-106A-B000-E3D5-341BB04FAA5D}" dt="2021-04-20T09:13:21.013" v="65" actId="20577"/>
          <ac:spMkLst>
            <pc:docMk/>
            <pc:sldMk cId="4190292306" sldId="259"/>
            <ac:spMk id="8" creationId="{2C147A48-F59F-4434-87B2-7E02F9D69C5D}"/>
          </ac:spMkLst>
        </pc:spChg>
      </pc:sldChg>
      <pc:sldChg chg="addSp delSp modSp new">
        <pc:chgData name="Amit Raj Reddy Dharam" userId="S::f20180813@hyderabad.bits-pilani.ac.in::c9e34599-037d-4888-87f0-373ffdf52fd3" providerId="AD" clId="Web-{1E0BC09F-106A-B000-E3D5-341BB04FAA5D}" dt="2021-04-20T09:42:27.308" v="150" actId="14100"/>
        <pc:sldMkLst>
          <pc:docMk/>
          <pc:sldMk cId="3182687358" sldId="260"/>
        </pc:sldMkLst>
        <pc:spChg chg="del">
          <ac:chgData name="Amit Raj Reddy Dharam" userId="S::f20180813@hyderabad.bits-pilani.ac.in::c9e34599-037d-4888-87f0-373ffdf52fd3" providerId="AD" clId="Web-{1E0BC09F-106A-B000-E3D5-341BB04FAA5D}" dt="2021-04-20T09:14:19.546" v="67"/>
          <ac:spMkLst>
            <pc:docMk/>
            <pc:sldMk cId="3182687358" sldId="260"/>
            <ac:spMk id="2" creationId="{2CF4E943-99FB-49AF-85A3-E532ACF2060F}"/>
          </ac:spMkLst>
        </pc:spChg>
        <pc:spChg chg="del">
          <ac:chgData name="Amit Raj Reddy Dharam" userId="S::f20180813@hyderabad.bits-pilani.ac.in::c9e34599-037d-4888-87f0-373ffdf52fd3" providerId="AD" clId="Web-{1E0BC09F-106A-B000-E3D5-341BB04FAA5D}" dt="2021-04-20T09:14:22.530" v="68"/>
          <ac:spMkLst>
            <pc:docMk/>
            <pc:sldMk cId="3182687358" sldId="260"/>
            <ac:spMk id="3" creationId="{F6E1F626-F6D0-42D7-B117-C9242E9572AC}"/>
          </ac:spMkLst>
        </pc:spChg>
        <pc:spChg chg="add mod">
          <ac:chgData name="Amit Raj Reddy Dharam" userId="S::f20180813@hyderabad.bits-pilani.ac.in::c9e34599-037d-4888-87f0-373ffdf52fd3" providerId="AD" clId="Web-{1E0BC09F-106A-B000-E3D5-341BB04FAA5D}" dt="2021-04-20T09:19:10.785" v="104"/>
          <ac:spMkLst>
            <pc:docMk/>
            <pc:sldMk cId="3182687358" sldId="260"/>
            <ac:spMk id="9" creationId="{458499D1-87CE-433F-BE7A-ED54F18A950D}"/>
          </ac:spMkLst>
        </pc:spChg>
        <pc:picChg chg="add mod">
          <ac:chgData name="Amit Raj Reddy Dharam" userId="S::f20180813@hyderabad.bits-pilani.ac.in::c9e34599-037d-4888-87f0-373ffdf52fd3" providerId="AD" clId="Web-{1E0BC09F-106A-B000-E3D5-341BB04FAA5D}" dt="2021-04-20T09:16:07.266" v="72" actId="14100"/>
          <ac:picMkLst>
            <pc:docMk/>
            <pc:sldMk cId="3182687358" sldId="260"/>
            <ac:picMk id="4" creationId="{67F59629-2606-498F-B1A6-0EFDD7773117}"/>
          </ac:picMkLst>
        </pc:picChg>
        <pc:picChg chg="add mod">
          <ac:chgData name="Amit Raj Reddy Dharam" userId="S::f20180813@hyderabad.bits-pilani.ac.in::c9e34599-037d-4888-87f0-373ffdf52fd3" providerId="AD" clId="Web-{1E0BC09F-106A-B000-E3D5-341BB04FAA5D}" dt="2021-04-20T09:42:27.308" v="150" actId="14100"/>
          <ac:picMkLst>
            <pc:docMk/>
            <pc:sldMk cId="3182687358" sldId="260"/>
            <ac:picMk id="5" creationId="{2B51A529-0932-4FF9-993E-63DD8DB92778}"/>
          </ac:picMkLst>
        </pc:picChg>
        <pc:picChg chg="add mod">
          <ac:chgData name="Amit Raj Reddy Dharam" userId="S::f20180813@hyderabad.bits-pilani.ac.in::c9e34599-037d-4888-87f0-373ffdf52fd3" providerId="AD" clId="Web-{1E0BC09F-106A-B000-E3D5-341BB04FAA5D}" dt="2021-04-20T09:17:07.298" v="79" actId="1076"/>
          <ac:picMkLst>
            <pc:docMk/>
            <pc:sldMk cId="3182687358" sldId="260"/>
            <ac:picMk id="6" creationId="{CBF037EF-5CC6-4DBA-A290-4E695537A044}"/>
          </ac:picMkLst>
        </pc:picChg>
        <pc:picChg chg="add mod">
          <ac:chgData name="Amit Raj Reddy Dharam" userId="S::f20180813@hyderabad.bits-pilani.ac.in::c9e34599-037d-4888-87f0-373ffdf52fd3" providerId="AD" clId="Web-{1E0BC09F-106A-B000-E3D5-341BB04FAA5D}" dt="2021-04-20T09:17:18.220" v="81" actId="1076"/>
          <ac:picMkLst>
            <pc:docMk/>
            <pc:sldMk cId="3182687358" sldId="260"/>
            <ac:picMk id="7" creationId="{000EE70B-DE4D-49A5-9429-520E188C72E2}"/>
          </ac:picMkLst>
        </pc:picChg>
        <pc:picChg chg="add mod">
          <ac:chgData name="Amit Raj Reddy Dharam" userId="S::f20180813@hyderabad.bits-pilani.ac.in::c9e34599-037d-4888-87f0-373ffdf52fd3" providerId="AD" clId="Web-{1E0BC09F-106A-B000-E3D5-341BB04FAA5D}" dt="2021-04-20T09:17:25.064" v="82" actId="1076"/>
          <ac:picMkLst>
            <pc:docMk/>
            <pc:sldMk cId="3182687358" sldId="260"/>
            <ac:picMk id="8" creationId="{EAC6B0F6-D673-4066-B9C6-3C5CD0D21981}"/>
          </ac:picMkLst>
        </pc:picChg>
        <pc:cxnChg chg="add mod">
          <ac:chgData name="Amit Raj Reddy Dharam" userId="S::f20180813@hyderabad.bits-pilani.ac.in::c9e34599-037d-4888-87f0-373ffdf52fd3" providerId="AD" clId="Web-{1E0BC09F-106A-B000-E3D5-341BB04FAA5D}" dt="2021-04-20T09:19:45.473" v="107" actId="14100"/>
          <ac:cxnSpMkLst>
            <pc:docMk/>
            <pc:sldMk cId="3182687358" sldId="260"/>
            <ac:cxnSpMk id="10" creationId="{42DA2C94-D0D2-43CC-A7D4-403CBC89EA9D}"/>
          </ac:cxnSpMkLst>
        </pc:cxnChg>
        <pc:cxnChg chg="add mod">
          <ac:chgData name="Amit Raj Reddy Dharam" userId="S::f20180813@hyderabad.bits-pilani.ac.in::c9e34599-037d-4888-87f0-373ffdf52fd3" providerId="AD" clId="Web-{1E0BC09F-106A-B000-E3D5-341BB04FAA5D}" dt="2021-04-20T09:20:28.270" v="116" actId="14100"/>
          <ac:cxnSpMkLst>
            <pc:docMk/>
            <pc:sldMk cId="3182687358" sldId="260"/>
            <ac:cxnSpMk id="11" creationId="{0AD3DF57-8EFC-47B1-9F01-D56957075D43}"/>
          </ac:cxnSpMkLst>
        </pc:cxnChg>
        <pc:cxnChg chg="add mod">
          <ac:chgData name="Amit Raj Reddy Dharam" userId="S::f20180813@hyderabad.bits-pilani.ac.in::c9e34599-037d-4888-87f0-373ffdf52fd3" providerId="AD" clId="Web-{1E0BC09F-106A-B000-E3D5-341BB04FAA5D}" dt="2021-04-20T09:20:13.005" v="113" actId="14100"/>
          <ac:cxnSpMkLst>
            <pc:docMk/>
            <pc:sldMk cId="3182687358" sldId="260"/>
            <ac:cxnSpMk id="12" creationId="{C757C6AB-DFA7-4A14-87E9-991D5A2C0D59}"/>
          </ac:cxnSpMkLst>
        </pc:cxnChg>
        <pc:cxnChg chg="add mod">
          <ac:chgData name="Amit Raj Reddy Dharam" userId="S::f20180813@hyderabad.bits-pilani.ac.in::c9e34599-037d-4888-87f0-373ffdf52fd3" providerId="AD" clId="Web-{1E0BC09F-106A-B000-E3D5-341BB04FAA5D}" dt="2021-04-20T09:20:04.504" v="111" actId="1076"/>
          <ac:cxnSpMkLst>
            <pc:docMk/>
            <pc:sldMk cId="3182687358" sldId="260"/>
            <ac:cxnSpMk id="13" creationId="{7B1DEFB8-8DFE-4845-9B08-7F767BAC5742}"/>
          </ac:cxnSpMkLst>
        </pc:cxnChg>
      </pc:sldChg>
      <pc:sldChg chg="addSp delSp modSp new">
        <pc:chgData name="Amit Raj Reddy Dharam" userId="S::f20180813@hyderabad.bits-pilani.ac.in::c9e34599-037d-4888-87f0-373ffdf52fd3" providerId="AD" clId="Web-{1E0BC09F-106A-B000-E3D5-341BB04FAA5D}" dt="2021-04-20T09:27:49.668" v="130"/>
        <pc:sldMkLst>
          <pc:docMk/>
          <pc:sldMk cId="729616676" sldId="261"/>
        </pc:sldMkLst>
        <pc:spChg chg="del">
          <ac:chgData name="Amit Raj Reddy Dharam" userId="S::f20180813@hyderabad.bits-pilani.ac.in::c9e34599-037d-4888-87f0-373ffdf52fd3" providerId="AD" clId="Web-{1E0BC09F-106A-B000-E3D5-341BB04FAA5D}" dt="2021-04-20T09:22:22.476" v="118"/>
          <ac:spMkLst>
            <pc:docMk/>
            <pc:sldMk cId="729616676" sldId="261"/>
            <ac:spMk id="2" creationId="{F9C8CEB9-1B5D-47C7-ADD5-74876DE4C486}"/>
          </ac:spMkLst>
        </pc:spChg>
        <pc:spChg chg="del">
          <ac:chgData name="Amit Raj Reddy Dharam" userId="S::f20180813@hyderabad.bits-pilani.ac.in::c9e34599-037d-4888-87f0-373ffdf52fd3" providerId="AD" clId="Web-{1E0BC09F-106A-B000-E3D5-341BB04FAA5D}" dt="2021-04-20T09:22:27.179" v="119"/>
          <ac:spMkLst>
            <pc:docMk/>
            <pc:sldMk cId="729616676" sldId="261"/>
            <ac:spMk id="3" creationId="{1BBF0AEF-0B74-4E15-B9A6-0F165773C737}"/>
          </ac:spMkLst>
        </pc:spChg>
        <pc:picChg chg="add mod">
          <ac:chgData name="Amit Raj Reddy Dharam" userId="S::f20180813@hyderabad.bits-pilani.ac.in::c9e34599-037d-4888-87f0-373ffdf52fd3" providerId="AD" clId="Web-{1E0BC09F-106A-B000-E3D5-341BB04FAA5D}" dt="2021-04-20T09:26:06.136" v="129" actId="1076"/>
          <ac:picMkLst>
            <pc:docMk/>
            <pc:sldMk cId="729616676" sldId="261"/>
            <ac:picMk id="4" creationId="{72015CF7-22BD-4BE0-9808-859463F10E95}"/>
          </ac:picMkLst>
        </pc:picChg>
        <pc:picChg chg="add del mod">
          <ac:chgData name="Amit Raj Reddy Dharam" userId="S::f20180813@hyderabad.bits-pilani.ac.in::c9e34599-037d-4888-87f0-373ffdf52fd3" providerId="AD" clId="Web-{1E0BC09F-106A-B000-E3D5-341BB04FAA5D}" dt="2021-04-20T09:27:49.668" v="130"/>
          <ac:picMkLst>
            <pc:docMk/>
            <pc:sldMk cId="729616676" sldId="261"/>
            <ac:picMk id="5" creationId="{A831CA91-DB06-43C2-99AD-11049F722027}"/>
          </ac:picMkLst>
        </pc:picChg>
      </pc:sldChg>
      <pc:sldChg chg="addSp delSp modSp add replId">
        <pc:chgData name="Amit Raj Reddy Dharam" userId="S::f20180813@hyderabad.bits-pilani.ac.in::c9e34599-037d-4888-87f0-373ffdf52fd3" providerId="AD" clId="Web-{1E0BC09F-106A-B000-E3D5-341BB04FAA5D}" dt="2021-04-20T09:30:12.905" v="139" actId="14100"/>
        <pc:sldMkLst>
          <pc:docMk/>
          <pc:sldMk cId="2793965217" sldId="262"/>
        </pc:sldMkLst>
        <pc:picChg chg="add del mod">
          <ac:chgData name="Amit Raj Reddy Dharam" userId="S::f20180813@hyderabad.bits-pilani.ac.in::c9e34599-037d-4888-87f0-373ffdf52fd3" providerId="AD" clId="Web-{1E0BC09F-106A-B000-E3D5-341BB04FAA5D}" dt="2021-04-20T09:28:41.591" v="136"/>
          <ac:picMkLst>
            <pc:docMk/>
            <pc:sldMk cId="2793965217" sldId="262"/>
            <ac:picMk id="2" creationId="{D1FDB102-9CA1-4D66-8638-3AD1ACE7772F}"/>
          </ac:picMkLst>
        </pc:picChg>
        <pc:picChg chg="add mod">
          <ac:chgData name="Amit Raj Reddy Dharam" userId="S::f20180813@hyderabad.bits-pilani.ac.in::c9e34599-037d-4888-87f0-373ffdf52fd3" providerId="AD" clId="Web-{1E0BC09F-106A-B000-E3D5-341BB04FAA5D}" dt="2021-04-20T09:30:12.905" v="139" actId="14100"/>
          <ac:picMkLst>
            <pc:docMk/>
            <pc:sldMk cId="2793965217" sldId="262"/>
            <ac:picMk id="3" creationId="{A49F2020-E48B-4C7F-A41F-21FD1469986D}"/>
          </ac:picMkLst>
        </pc:picChg>
        <pc:picChg chg="del">
          <ac:chgData name="Amit Raj Reddy Dharam" userId="S::f20180813@hyderabad.bits-pilani.ac.in::c9e34599-037d-4888-87f0-373ffdf52fd3" providerId="AD" clId="Web-{1E0BC09F-106A-B000-E3D5-341BB04FAA5D}" dt="2021-04-20T09:28:03.012" v="132"/>
          <ac:picMkLst>
            <pc:docMk/>
            <pc:sldMk cId="2793965217" sldId="262"/>
            <ac:picMk id="4" creationId="{72015CF7-22BD-4BE0-9808-859463F10E95}"/>
          </ac:picMkLst>
        </pc:picChg>
      </pc:sldChg>
      <pc:sldChg chg="addSp delSp modSp new">
        <pc:chgData name="Amit Raj Reddy Dharam" userId="S::f20180813@hyderabad.bits-pilani.ac.in::c9e34599-037d-4888-87f0-373ffdf52fd3" providerId="AD" clId="Web-{1E0BC09F-106A-B000-E3D5-341BB04FAA5D}" dt="2021-04-20T09:33:00.924" v="148"/>
        <pc:sldMkLst>
          <pc:docMk/>
          <pc:sldMk cId="3577502640" sldId="263"/>
        </pc:sldMkLst>
        <pc:spChg chg="del mod">
          <ac:chgData name="Amit Raj Reddy Dharam" userId="S::f20180813@hyderabad.bits-pilani.ac.in::c9e34599-037d-4888-87f0-373ffdf52fd3" providerId="AD" clId="Web-{1E0BC09F-106A-B000-E3D5-341BB04FAA5D}" dt="2021-04-20T09:32:24.907" v="142"/>
          <ac:spMkLst>
            <pc:docMk/>
            <pc:sldMk cId="3577502640" sldId="263"/>
            <ac:spMk id="2" creationId="{09E94420-0FAA-49E3-A13E-64ABF816FB63}"/>
          </ac:spMkLst>
        </pc:spChg>
        <pc:spChg chg="del">
          <ac:chgData name="Amit Raj Reddy Dharam" userId="S::f20180813@hyderabad.bits-pilani.ac.in::c9e34599-037d-4888-87f0-373ffdf52fd3" providerId="AD" clId="Web-{1E0BC09F-106A-B000-E3D5-341BB04FAA5D}" dt="2021-04-20T09:32:32.829" v="143"/>
          <ac:spMkLst>
            <pc:docMk/>
            <pc:sldMk cId="3577502640" sldId="263"/>
            <ac:spMk id="3" creationId="{B30CE3C6-B530-4A58-AC5C-B7DB21962E19}"/>
          </ac:spMkLst>
        </pc:spChg>
        <pc:picChg chg="add del mod">
          <ac:chgData name="Amit Raj Reddy Dharam" userId="S::f20180813@hyderabad.bits-pilani.ac.in::c9e34599-037d-4888-87f0-373ffdf52fd3" providerId="AD" clId="Web-{1E0BC09F-106A-B000-E3D5-341BB04FAA5D}" dt="2021-04-20T09:33:00.924" v="148"/>
          <ac:picMkLst>
            <pc:docMk/>
            <pc:sldMk cId="3577502640" sldId="263"/>
            <ac:picMk id="5" creationId="{A1AE6A6A-6780-484F-8AEB-CF1BF0EFCB3C}"/>
          </ac:picMkLst>
        </pc:picChg>
      </pc:sldChg>
    </pc:docChg>
  </pc:docChgLst>
  <pc:docChgLst>
    <pc:chgData name="Amit Raj Reddy Dharam" userId="S::f20180813@hyderabad.bits-pilani.ac.in::c9e34599-037d-4888-87f0-373ffdf52fd3" providerId="AD" clId="Web-{D122C199-B15E-260A-2F18-F3382EFDF090}"/>
    <pc:docChg chg="addSld modSld">
      <pc:chgData name="Amit Raj Reddy Dharam" userId="S::f20180813@hyderabad.bits-pilani.ac.in::c9e34599-037d-4888-87f0-373ffdf52fd3" providerId="AD" clId="Web-{D122C199-B15E-260A-2F18-F3382EFDF090}" dt="2021-04-20T11:12:14.619" v="14" actId="14100"/>
      <pc:docMkLst>
        <pc:docMk/>
      </pc:docMkLst>
      <pc:sldChg chg="addSp delSp modSp new mod setBg">
        <pc:chgData name="Amit Raj Reddy Dharam" userId="S::f20180813@hyderabad.bits-pilani.ac.in::c9e34599-037d-4888-87f0-373ffdf52fd3" providerId="AD" clId="Web-{D122C199-B15E-260A-2F18-F3382EFDF090}" dt="2021-04-20T11:11:08.414" v="11" actId="14100"/>
        <pc:sldMkLst>
          <pc:docMk/>
          <pc:sldMk cId="1274697418" sldId="264"/>
        </pc:sldMkLst>
        <pc:spChg chg="del">
          <ac:chgData name="Amit Raj Reddy Dharam" userId="S::f20180813@hyderabad.bits-pilani.ac.in::c9e34599-037d-4888-87f0-373ffdf52fd3" providerId="AD" clId="Web-{D122C199-B15E-260A-2F18-F3382EFDF090}" dt="2021-04-20T11:07:52.862" v="1"/>
          <ac:spMkLst>
            <pc:docMk/>
            <pc:sldMk cId="1274697418" sldId="264"/>
            <ac:spMk id="2" creationId="{1F48CAEB-F06D-478A-B6EB-0C93E3DD877A}"/>
          </ac:spMkLst>
        </pc:spChg>
        <pc:spChg chg="del">
          <ac:chgData name="Amit Raj Reddy Dharam" userId="S::f20180813@hyderabad.bits-pilani.ac.in::c9e34599-037d-4888-87f0-373ffdf52fd3" providerId="AD" clId="Web-{D122C199-B15E-260A-2F18-F3382EFDF090}" dt="2021-04-20T11:07:57.315" v="2"/>
          <ac:spMkLst>
            <pc:docMk/>
            <pc:sldMk cId="1274697418" sldId="264"/>
            <ac:spMk id="3" creationId="{30F7B6CF-C3E9-4332-8BFD-079671CF1D83}"/>
          </ac:spMkLst>
        </pc:spChg>
        <pc:picChg chg="add mod">
          <ac:chgData name="Amit Raj Reddy Dharam" userId="S::f20180813@hyderabad.bits-pilani.ac.in::c9e34599-037d-4888-87f0-373ffdf52fd3" providerId="AD" clId="Web-{D122C199-B15E-260A-2F18-F3382EFDF090}" dt="2021-04-20T11:11:08.414" v="11" actId="14100"/>
          <ac:picMkLst>
            <pc:docMk/>
            <pc:sldMk cId="1274697418" sldId="264"/>
            <ac:picMk id="4" creationId="{5B3B2973-2F17-4FF5-9CBF-33385A45FEAD}"/>
          </ac:picMkLst>
        </pc:picChg>
      </pc:sldChg>
      <pc:sldChg chg="addSp delSp modSp new mod setBg">
        <pc:chgData name="Amit Raj Reddy Dharam" userId="S::f20180813@hyderabad.bits-pilani.ac.in::c9e34599-037d-4888-87f0-373ffdf52fd3" providerId="AD" clId="Web-{D122C199-B15E-260A-2F18-F3382EFDF090}" dt="2021-04-20T11:12:14.619" v="14" actId="14100"/>
        <pc:sldMkLst>
          <pc:docMk/>
          <pc:sldMk cId="664581654" sldId="265"/>
        </pc:sldMkLst>
        <pc:spChg chg="del">
          <ac:chgData name="Amit Raj Reddy Dharam" userId="S::f20180813@hyderabad.bits-pilani.ac.in::c9e34599-037d-4888-87f0-373ffdf52fd3" providerId="AD" clId="Web-{D122C199-B15E-260A-2F18-F3382EFDF090}" dt="2021-04-20T11:09:15.817" v="5"/>
          <ac:spMkLst>
            <pc:docMk/>
            <pc:sldMk cId="664581654" sldId="265"/>
            <ac:spMk id="2" creationId="{521B6344-7DBC-4A9F-BB7B-01D164A7DD37}"/>
          </ac:spMkLst>
        </pc:spChg>
        <pc:spChg chg="del">
          <ac:chgData name="Amit Raj Reddy Dharam" userId="S::f20180813@hyderabad.bits-pilani.ac.in::c9e34599-037d-4888-87f0-373ffdf52fd3" providerId="AD" clId="Web-{D122C199-B15E-260A-2F18-F3382EFDF090}" dt="2021-04-20T11:09:19.505" v="6"/>
          <ac:spMkLst>
            <pc:docMk/>
            <pc:sldMk cId="664581654" sldId="265"/>
            <ac:spMk id="3" creationId="{577F3513-6EB9-425B-B34C-7B5768B4CFC8}"/>
          </ac:spMkLst>
        </pc:spChg>
        <pc:picChg chg="add mod">
          <ac:chgData name="Amit Raj Reddy Dharam" userId="S::f20180813@hyderabad.bits-pilani.ac.in::c9e34599-037d-4888-87f0-373ffdf52fd3" providerId="AD" clId="Web-{D122C199-B15E-260A-2F18-F3382EFDF090}" dt="2021-04-20T11:12:14.619" v="14" actId="14100"/>
          <ac:picMkLst>
            <pc:docMk/>
            <pc:sldMk cId="664581654" sldId="265"/>
            <ac:picMk id="4" creationId="{85D15A28-D318-4140-8318-DD90F2ACCDAC}"/>
          </ac:picMkLst>
        </pc:picChg>
      </pc:sldChg>
    </pc:docChg>
  </pc:docChgLst>
  <pc:docChgLst>
    <pc:chgData name="Amit Raj Reddy Dharam" userId="S::f20180813@hyderabad.bits-pilani.ac.in::c9e34599-037d-4888-87f0-373ffdf52fd3" providerId="AD" clId="Web-{80469FB3-D492-5275-2200-496150DD4A19}"/>
    <pc:docChg chg="addSld delSld modSld">
      <pc:chgData name="Amit Raj Reddy Dharam" userId="S::f20180813@hyderabad.bits-pilani.ac.in::c9e34599-037d-4888-87f0-373ffdf52fd3" providerId="AD" clId="Web-{80469FB3-D492-5275-2200-496150DD4A19}" dt="2021-04-20T07:10:47.727" v="28" actId="20577"/>
      <pc:docMkLst>
        <pc:docMk/>
      </pc:docMkLst>
      <pc:sldChg chg="del">
        <pc:chgData name="Amit Raj Reddy Dharam" userId="S::f20180813@hyderabad.bits-pilani.ac.in::c9e34599-037d-4888-87f0-373ffdf52fd3" providerId="AD" clId="Web-{80469FB3-D492-5275-2200-496150DD4A19}" dt="2021-04-20T07:04:52.109" v="0"/>
        <pc:sldMkLst>
          <pc:docMk/>
          <pc:sldMk cId="436774822" sldId="257"/>
        </pc:sldMkLst>
      </pc:sldChg>
      <pc:sldChg chg="addSp delSp modSp new mod setBg">
        <pc:chgData name="Amit Raj Reddy Dharam" userId="S::f20180813@hyderabad.bits-pilani.ac.in::c9e34599-037d-4888-87f0-373ffdf52fd3" providerId="AD" clId="Web-{80469FB3-D492-5275-2200-496150DD4A19}" dt="2021-04-20T07:10:47.727" v="28" actId="20577"/>
        <pc:sldMkLst>
          <pc:docMk/>
          <pc:sldMk cId="3735133621" sldId="257"/>
        </pc:sldMkLst>
        <pc:spChg chg="mod">
          <ac:chgData name="Amit Raj Reddy Dharam" userId="S::f20180813@hyderabad.bits-pilani.ac.in::c9e34599-037d-4888-87f0-373ffdf52fd3" providerId="AD" clId="Web-{80469FB3-D492-5275-2200-496150DD4A19}" dt="2021-04-20T07:10:35.976" v="27" actId="20577"/>
          <ac:spMkLst>
            <pc:docMk/>
            <pc:sldMk cId="3735133621" sldId="257"/>
            <ac:spMk id="2" creationId="{36E0E1FD-D62D-4FA8-BF76-5B6A883EDAC9}"/>
          </ac:spMkLst>
        </pc:spChg>
        <pc:spChg chg="del">
          <ac:chgData name="Amit Raj Reddy Dharam" userId="S::f20180813@hyderabad.bits-pilani.ac.in::c9e34599-037d-4888-87f0-373ffdf52fd3" providerId="AD" clId="Web-{80469FB3-D492-5275-2200-496150DD4A19}" dt="2021-04-20T07:05:22.047" v="2"/>
          <ac:spMkLst>
            <pc:docMk/>
            <pc:sldMk cId="3735133621" sldId="257"/>
            <ac:spMk id="3" creationId="{7C122B55-B38F-4AB8-B47E-89B7588DBF0B}"/>
          </ac:spMkLst>
        </pc:spChg>
        <pc:spChg chg="add mod">
          <ac:chgData name="Amit Raj Reddy Dharam" userId="S::f20180813@hyderabad.bits-pilani.ac.in::c9e34599-037d-4888-87f0-373ffdf52fd3" providerId="AD" clId="Web-{80469FB3-D492-5275-2200-496150DD4A19}" dt="2021-04-20T07:10:47.727" v="28" actId="20577"/>
          <ac:spMkLst>
            <pc:docMk/>
            <pc:sldMk cId="3735133621" sldId="257"/>
            <ac:spMk id="4" creationId="{BB9BB6A0-577E-499D-AA04-1B0DD08E7DF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7/6/2022</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87600857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7/6/2022</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726751267"/>
      </p:ext>
    </p:extLst>
  </p:cSld>
  <p:clrMap bg1="dk1" tx1="lt1" bg2="dk2" tx2="lt2" accent1="accent1" accent2="accent2" accent3="accent3" accent4="accent4" accent5="accent5" accent6="accent6" hlink="hlink" folHlink="folHlink"/>
  <p:sldLayoutIdLst>
    <p:sldLayoutId id="214748383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0642" y="1062039"/>
            <a:ext cx="4088560" cy="1782269"/>
          </a:xfrm>
        </p:spPr>
        <p:txBody>
          <a:bodyPr>
            <a:normAutofit/>
          </a:bodyPr>
          <a:lstStyle/>
          <a:p>
            <a:r>
              <a:rPr lang="en-GB" sz="2800" dirty="0">
                <a:latin typeface="Arial"/>
                <a:cs typeface="Arial"/>
              </a:rPr>
              <a:t>SQL Project- Web Application</a:t>
            </a:r>
            <a:br>
              <a:rPr lang="en-GB" sz="2800" dirty="0">
                <a:latin typeface="Arial"/>
                <a:cs typeface="Arial"/>
              </a:rPr>
            </a:br>
            <a:endParaRPr lang="en-GB" sz="5400" dirty="0"/>
          </a:p>
        </p:txBody>
      </p:sp>
      <p:sp>
        <p:nvSpPr>
          <p:cNvPr id="3" name="Subtitle 2"/>
          <p:cNvSpPr>
            <a:spLocks noGrp="1"/>
          </p:cNvSpPr>
          <p:nvPr>
            <p:ph type="subTitle" idx="1"/>
          </p:nvPr>
        </p:nvSpPr>
        <p:spPr>
          <a:xfrm>
            <a:off x="-130635" y="2541354"/>
            <a:ext cx="4440195" cy="1775291"/>
          </a:xfrm>
        </p:spPr>
        <p:txBody>
          <a:bodyPr vert="horz" lIns="91440" tIns="45720" rIns="91440" bIns="45720" rtlCol="0" anchor="t">
            <a:normAutofit fontScale="25000" lnSpcReduction="20000"/>
          </a:bodyPr>
          <a:lstStyle/>
          <a:p>
            <a:r>
              <a:rPr lang="en-GB" sz="2900" dirty="0">
                <a:latin typeface="Arial"/>
                <a:cs typeface="Arial"/>
              </a:rPr>
              <a:t>MINI PROJECT:</a:t>
            </a:r>
            <a:endParaRPr lang="en-US" sz="2900" dirty="0">
              <a:latin typeface="Arial"/>
              <a:cs typeface="Arial"/>
            </a:endParaRPr>
          </a:p>
          <a:p>
            <a:r>
              <a:rPr lang="en-GB" sz="2900" dirty="0">
                <a:latin typeface="Arial"/>
                <a:cs typeface="Arial"/>
              </a:rPr>
              <a:t>FOOD ORDERING SYSTEM</a:t>
            </a:r>
          </a:p>
          <a:p>
            <a:endParaRPr lang="en-GB" sz="5100" dirty="0">
              <a:solidFill>
                <a:srgbClr val="FF0000"/>
              </a:solidFill>
              <a:latin typeface="Arial"/>
              <a:cs typeface="Arial"/>
            </a:endParaRPr>
          </a:p>
          <a:p>
            <a:endParaRPr lang="en-GB" sz="5100" dirty="0">
              <a:solidFill>
                <a:srgbClr val="FF0000"/>
              </a:solidFill>
              <a:latin typeface="Arial"/>
              <a:cs typeface="Arial"/>
            </a:endParaRPr>
          </a:p>
          <a:p>
            <a:endParaRPr lang="en-GB" sz="5100" dirty="0">
              <a:solidFill>
                <a:srgbClr val="FF0000"/>
              </a:solidFill>
              <a:latin typeface="Arial"/>
              <a:cs typeface="Arial"/>
            </a:endParaRPr>
          </a:p>
          <a:p>
            <a:pPr algn="l"/>
            <a:r>
              <a:rPr lang="en-IN" sz="4800" b="1" dirty="0">
                <a:effectLst/>
                <a:latin typeface="arial" panose="020B0604020202020204" pitchFamily="34" charset="0"/>
              </a:rPr>
              <a:t>	2018B2A20608H – SUYASH SRIVASTAVA</a:t>
            </a:r>
            <a:endParaRPr lang="en-IN" sz="4400" dirty="0">
              <a:effectLst/>
              <a:latin typeface="arial" panose="020B0604020202020204" pitchFamily="34" charset="0"/>
            </a:endParaRPr>
          </a:p>
        </p:txBody>
      </p:sp>
      <p:pic>
        <p:nvPicPr>
          <p:cNvPr id="6" name="Picture 3" descr="Text&#10;&#10;Description automatically generated">
            <a:extLst>
              <a:ext uri="{FF2B5EF4-FFF2-40B4-BE49-F238E27FC236}">
                <a16:creationId xmlns:a16="http://schemas.microsoft.com/office/drawing/2014/main" id="{A7F79DC6-E747-43AA-85E3-0D9390130413}"/>
              </a:ext>
            </a:extLst>
          </p:cNvPr>
          <p:cNvPicPr>
            <a:picLocks noChangeAspect="1"/>
          </p:cNvPicPr>
          <p:nvPr/>
        </p:nvPicPr>
        <p:blipFill rotWithShape="1">
          <a:blip r:embed="rId2"/>
          <a:srcRect l="21855" r="21854"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4" name="Group 13">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5" name="Freeform: Shape 14">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72015CF7-22BD-4BE0-9808-859463F10E95}"/>
              </a:ext>
            </a:extLst>
          </p:cNvPr>
          <p:cNvPicPr>
            <a:picLocks noChangeAspect="1"/>
          </p:cNvPicPr>
          <p:nvPr/>
        </p:nvPicPr>
        <p:blipFill rotWithShape="1">
          <a:blip r:embed="rId2"/>
          <a:srcRect t="9700"/>
          <a:stretch/>
        </p:blipFill>
        <p:spPr>
          <a:xfrm>
            <a:off x="323491" y="1511636"/>
            <a:ext cx="11556520" cy="4988890"/>
          </a:xfrm>
          <a:prstGeom prst="rect">
            <a:avLst/>
          </a:prstGeom>
        </p:spPr>
      </p:pic>
      <p:sp>
        <p:nvSpPr>
          <p:cNvPr id="2" name="TextBox 1">
            <a:extLst>
              <a:ext uri="{FF2B5EF4-FFF2-40B4-BE49-F238E27FC236}">
                <a16:creationId xmlns:a16="http://schemas.microsoft.com/office/drawing/2014/main" id="{D7262D79-7E8E-497E-ADD2-2069CA99030D}"/>
              </a:ext>
            </a:extLst>
          </p:cNvPr>
          <p:cNvSpPr txBox="1"/>
          <p:nvPr/>
        </p:nvSpPr>
        <p:spPr>
          <a:xfrm>
            <a:off x="143219" y="95864"/>
            <a:ext cx="6597452" cy="523220"/>
          </a:xfrm>
          <a:prstGeom prst="rect">
            <a:avLst/>
          </a:prstGeom>
          <a:noFill/>
        </p:spPr>
        <p:txBody>
          <a:bodyPr wrap="square" rtlCol="0">
            <a:spAutoFit/>
          </a:bodyPr>
          <a:lstStyle/>
          <a:p>
            <a:r>
              <a:rPr lang="en-US" sz="2800" b="1" dirty="0"/>
              <a:t>Order Confirmation </a:t>
            </a:r>
            <a:endParaRPr lang="en-IN" sz="2800" b="1" dirty="0"/>
          </a:p>
        </p:txBody>
      </p:sp>
      <p:sp>
        <p:nvSpPr>
          <p:cNvPr id="3" name="TextBox 2">
            <a:extLst>
              <a:ext uri="{FF2B5EF4-FFF2-40B4-BE49-F238E27FC236}">
                <a16:creationId xmlns:a16="http://schemas.microsoft.com/office/drawing/2014/main" id="{C8972946-A757-4579-86F8-918026CF683B}"/>
              </a:ext>
            </a:extLst>
          </p:cNvPr>
          <p:cNvSpPr txBox="1"/>
          <p:nvPr/>
        </p:nvSpPr>
        <p:spPr>
          <a:xfrm>
            <a:off x="6096000" y="619084"/>
            <a:ext cx="2431055" cy="369332"/>
          </a:xfrm>
          <a:prstGeom prst="rect">
            <a:avLst/>
          </a:prstGeom>
          <a:noFill/>
        </p:spPr>
        <p:txBody>
          <a:bodyPr wrap="square" rtlCol="0">
            <a:spAutoFit/>
          </a:bodyPr>
          <a:lstStyle/>
          <a:p>
            <a:r>
              <a:rPr lang="en-US" dirty="0"/>
              <a:t>Confirm Order</a:t>
            </a:r>
            <a:endParaRPr lang="en-IN" dirty="0"/>
          </a:p>
        </p:txBody>
      </p:sp>
      <p:cxnSp>
        <p:nvCxnSpPr>
          <p:cNvPr id="6" name="Straight Arrow Connector 5">
            <a:extLst>
              <a:ext uri="{FF2B5EF4-FFF2-40B4-BE49-F238E27FC236}">
                <a16:creationId xmlns:a16="http://schemas.microsoft.com/office/drawing/2014/main" id="{28F4B16C-1A88-4E5F-A119-6EAF5CE9625B}"/>
              </a:ext>
            </a:extLst>
          </p:cNvPr>
          <p:cNvCxnSpPr/>
          <p:nvPr/>
        </p:nvCxnSpPr>
        <p:spPr>
          <a:xfrm flipH="1">
            <a:off x="4803354" y="975701"/>
            <a:ext cx="1937317" cy="4598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F08CC3-A664-40E2-875E-1AA8048F454E}"/>
              </a:ext>
            </a:extLst>
          </p:cNvPr>
          <p:cNvSpPr txBox="1"/>
          <p:nvPr/>
        </p:nvSpPr>
        <p:spPr>
          <a:xfrm>
            <a:off x="1396461" y="4018269"/>
            <a:ext cx="2333924" cy="369332"/>
          </a:xfrm>
          <a:prstGeom prst="rect">
            <a:avLst/>
          </a:prstGeom>
          <a:noFill/>
        </p:spPr>
        <p:txBody>
          <a:bodyPr wrap="square" rtlCol="0">
            <a:spAutoFit/>
          </a:bodyPr>
          <a:lstStyle/>
          <a:p>
            <a:r>
              <a:rPr lang="en-US" dirty="0"/>
              <a:t>Enter Valid details</a:t>
            </a:r>
            <a:endParaRPr lang="en-IN" dirty="0"/>
          </a:p>
        </p:txBody>
      </p:sp>
      <p:sp>
        <p:nvSpPr>
          <p:cNvPr id="8" name="Left Brace 7">
            <a:extLst>
              <a:ext uri="{FF2B5EF4-FFF2-40B4-BE49-F238E27FC236}">
                <a16:creationId xmlns:a16="http://schemas.microsoft.com/office/drawing/2014/main" id="{17E5B0C4-F1B3-4F0D-BC86-41785E6330CC}"/>
              </a:ext>
            </a:extLst>
          </p:cNvPr>
          <p:cNvSpPr/>
          <p:nvPr/>
        </p:nvSpPr>
        <p:spPr>
          <a:xfrm>
            <a:off x="3657600" y="3106757"/>
            <a:ext cx="121186" cy="21923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8B45AAE4-7845-4DD0-9C38-DE1F820F37A2}"/>
              </a:ext>
            </a:extLst>
          </p:cNvPr>
          <p:cNvCxnSpPr/>
          <p:nvPr/>
        </p:nvCxnSpPr>
        <p:spPr>
          <a:xfrm flipH="1">
            <a:off x="5177928" y="892366"/>
            <a:ext cx="4065224" cy="5023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666A0B-5814-490F-A389-F0C06BE825D4}"/>
              </a:ext>
            </a:extLst>
          </p:cNvPr>
          <p:cNvSpPr txBox="1"/>
          <p:nvPr/>
        </p:nvSpPr>
        <p:spPr>
          <a:xfrm>
            <a:off x="8813494" y="619084"/>
            <a:ext cx="1961002" cy="369332"/>
          </a:xfrm>
          <a:prstGeom prst="rect">
            <a:avLst/>
          </a:prstGeom>
          <a:noFill/>
        </p:spPr>
        <p:txBody>
          <a:bodyPr wrap="square" rtlCol="0">
            <a:spAutoFit/>
          </a:bodyPr>
          <a:lstStyle/>
          <a:p>
            <a:r>
              <a:rPr lang="en-US" dirty="0"/>
              <a:t>Cancel Order</a:t>
            </a:r>
            <a:endParaRPr lang="en-IN" dirty="0"/>
          </a:p>
        </p:txBody>
      </p:sp>
    </p:spTree>
    <p:extLst>
      <p:ext uri="{BB962C8B-B14F-4D97-AF65-F5344CB8AC3E}">
        <p14:creationId xmlns:p14="http://schemas.microsoft.com/office/powerpoint/2010/main" val="72961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Graphical user interface, text&#10;&#10;Description automatically generated">
            <a:extLst>
              <a:ext uri="{FF2B5EF4-FFF2-40B4-BE49-F238E27FC236}">
                <a16:creationId xmlns:a16="http://schemas.microsoft.com/office/drawing/2014/main" id="{A49F2020-E48B-4C7F-A41F-21FD1469986D}"/>
              </a:ext>
            </a:extLst>
          </p:cNvPr>
          <p:cNvPicPr>
            <a:picLocks noChangeAspect="1"/>
          </p:cNvPicPr>
          <p:nvPr/>
        </p:nvPicPr>
        <p:blipFill>
          <a:blip r:embed="rId2"/>
          <a:stretch>
            <a:fillRect/>
          </a:stretch>
        </p:blipFill>
        <p:spPr>
          <a:xfrm>
            <a:off x="894237" y="830364"/>
            <a:ext cx="10453136" cy="5884416"/>
          </a:xfrm>
          <a:prstGeom prst="rect">
            <a:avLst/>
          </a:prstGeom>
        </p:spPr>
      </p:pic>
      <p:sp>
        <p:nvSpPr>
          <p:cNvPr id="2" name="TextBox 1">
            <a:extLst>
              <a:ext uri="{FF2B5EF4-FFF2-40B4-BE49-F238E27FC236}">
                <a16:creationId xmlns:a16="http://schemas.microsoft.com/office/drawing/2014/main" id="{7D72CB77-3C16-449C-912C-AC6FE99E9EEC}"/>
              </a:ext>
            </a:extLst>
          </p:cNvPr>
          <p:cNvSpPr txBox="1"/>
          <p:nvPr/>
        </p:nvSpPr>
        <p:spPr>
          <a:xfrm>
            <a:off x="510448" y="22930"/>
            <a:ext cx="11523643" cy="707886"/>
          </a:xfrm>
          <a:prstGeom prst="rect">
            <a:avLst/>
          </a:prstGeom>
          <a:noFill/>
        </p:spPr>
        <p:txBody>
          <a:bodyPr wrap="square" rtlCol="0">
            <a:spAutoFit/>
          </a:bodyPr>
          <a:lstStyle/>
          <a:p>
            <a:r>
              <a:rPr lang="en-US" sz="2000" b="1" dirty="0"/>
              <a:t>Order Confirmation through Email (Used SMTP: port 465) and mail function in php using SQL queries for customization</a:t>
            </a:r>
            <a:endParaRPr lang="en-IN" sz="2000" b="1" dirty="0"/>
          </a:p>
        </p:txBody>
      </p:sp>
    </p:spTree>
    <p:extLst>
      <p:ext uri="{BB962C8B-B14F-4D97-AF65-F5344CB8AC3E}">
        <p14:creationId xmlns:p14="http://schemas.microsoft.com/office/powerpoint/2010/main" val="279396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79CE2-5D7C-4C15-AC8C-EB02746193FD}"/>
              </a:ext>
            </a:extLst>
          </p:cNvPr>
          <p:cNvSpPr>
            <a:spLocks noGrp="1"/>
          </p:cNvSpPr>
          <p:nvPr>
            <p:ph type="ctrTitle"/>
          </p:nvPr>
        </p:nvSpPr>
        <p:spPr>
          <a:xfrm>
            <a:off x="-1331204" y="61613"/>
            <a:ext cx="7203195" cy="902736"/>
          </a:xfrm>
        </p:spPr>
        <p:txBody>
          <a:bodyPr>
            <a:normAutofit/>
          </a:bodyPr>
          <a:lstStyle/>
          <a:p>
            <a:r>
              <a:rPr lang="en-US" sz="4800" dirty="0"/>
              <a:t>Search Food</a:t>
            </a:r>
            <a:endParaRPr lang="en-IN" sz="4800" dirty="0"/>
          </a:p>
        </p:txBody>
      </p:sp>
      <p:pic>
        <p:nvPicPr>
          <p:cNvPr id="5" name="Picture 4">
            <a:extLst>
              <a:ext uri="{FF2B5EF4-FFF2-40B4-BE49-F238E27FC236}">
                <a16:creationId xmlns:a16="http://schemas.microsoft.com/office/drawing/2014/main" id="{6FFAE078-7ADF-43F4-838D-B4FAE5665D4F}"/>
              </a:ext>
            </a:extLst>
          </p:cNvPr>
          <p:cNvPicPr>
            <a:picLocks noChangeAspect="1"/>
          </p:cNvPicPr>
          <p:nvPr/>
        </p:nvPicPr>
        <p:blipFill rotWithShape="1">
          <a:blip r:embed="rId2"/>
          <a:srcRect l="12820" t="8270" r="10470" b="11644"/>
          <a:stretch/>
        </p:blipFill>
        <p:spPr>
          <a:xfrm>
            <a:off x="187287" y="964349"/>
            <a:ext cx="6224530" cy="3655428"/>
          </a:xfrm>
          <a:prstGeom prst="rect">
            <a:avLst/>
          </a:prstGeom>
          <a:ln>
            <a:noFill/>
          </a:ln>
          <a:effectLst>
            <a:softEdge rad="112500"/>
          </a:effectLst>
        </p:spPr>
      </p:pic>
      <p:pic>
        <p:nvPicPr>
          <p:cNvPr id="11" name="Picture 10">
            <a:extLst>
              <a:ext uri="{FF2B5EF4-FFF2-40B4-BE49-F238E27FC236}">
                <a16:creationId xmlns:a16="http://schemas.microsoft.com/office/drawing/2014/main" id="{1E30FBE7-32EB-49CE-8D69-0DB03AE993CA}"/>
              </a:ext>
            </a:extLst>
          </p:cNvPr>
          <p:cNvPicPr>
            <a:picLocks noChangeAspect="1"/>
          </p:cNvPicPr>
          <p:nvPr/>
        </p:nvPicPr>
        <p:blipFill rotWithShape="1">
          <a:blip r:embed="rId3"/>
          <a:srcRect l="8719" t="4609" r="14448" b="4825"/>
          <a:stretch/>
        </p:blipFill>
        <p:spPr>
          <a:xfrm>
            <a:off x="6224530" y="2732739"/>
            <a:ext cx="5692047" cy="3774076"/>
          </a:xfrm>
          <a:prstGeom prst="rect">
            <a:avLst/>
          </a:prstGeom>
          <a:ln>
            <a:noFill/>
          </a:ln>
          <a:effectLst>
            <a:softEdge rad="112500"/>
          </a:effectLst>
        </p:spPr>
      </p:pic>
      <p:cxnSp>
        <p:nvCxnSpPr>
          <p:cNvPr id="13" name="Connector: Elbow 12">
            <a:extLst>
              <a:ext uri="{FF2B5EF4-FFF2-40B4-BE49-F238E27FC236}">
                <a16:creationId xmlns:a16="http://schemas.microsoft.com/office/drawing/2014/main" id="{97D9D88C-AE5D-4697-A0D6-64BA73FF0D9E}"/>
              </a:ext>
            </a:extLst>
          </p:cNvPr>
          <p:cNvCxnSpPr>
            <a:cxnSpLocks/>
          </p:cNvCxnSpPr>
          <p:nvPr/>
        </p:nvCxnSpPr>
        <p:spPr>
          <a:xfrm>
            <a:off x="1793913" y="2423711"/>
            <a:ext cx="4805190" cy="32169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89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B42B-50FE-48BB-BF9F-6AAC7994967E}"/>
              </a:ext>
            </a:extLst>
          </p:cNvPr>
          <p:cNvSpPr>
            <a:spLocks noGrp="1"/>
          </p:cNvSpPr>
          <p:nvPr>
            <p:ph type="ctrTitle"/>
          </p:nvPr>
        </p:nvSpPr>
        <p:spPr>
          <a:xfrm>
            <a:off x="-2719330" y="-1359039"/>
            <a:ext cx="10668000" cy="1985963"/>
          </a:xfrm>
        </p:spPr>
        <p:txBody>
          <a:bodyPr>
            <a:normAutofit/>
          </a:bodyPr>
          <a:lstStyle/>
          <a:p>
            <a:r>
              <a:rPr lang="en-US" sz="3600" dirty="0"/>
              <a:t>Featured Functionality</a:t>
            </a:r>
            <a:endParaRPr lang="en-IN" sz="3600" dirty="0"/>
          </a:p>
        </p:txBody>
      </p:sp>
      <p:pic>
        <p:nvPicPr>
          <p:cNvPr id="5" name="Picture 4">
            <a:extLst>
              <a:ext uri="{FF2B5EF4-FFF2-40B4-BE49-F238E27FC236}">
                <a16:creationId xmlns:a16="http://schemas.microsoft.com/office/drawing/2014/main" id="{DC2035A1-E4B1-4707-AF8D-7EFEF5CCC8E5}"/>
              </a:ext>
            </a:extLst>
          </p:cNvPr>
          <p:cNvPicPr>
            <a:picLocks noChangeAspect="1"/>
          </p:cNvPicPr>
          <p:nvPr/>
        </p:nvPicPr>
        <p:blipFill rotWithShape="1">
          <a:blip r:embed="rId2"/>
          <a:srcRect l="14910" t="14479" r="15692" b="32284"/>
          <a:stretch/>
        </p:blipFill>
        <p:spPr>
          <a:xfrm>
            <a:off x="365393" y="1636280"/>
            <a:ext cx="6114362" cy="2292602"/>
          </a:xfrm>
          <a:prstGeom prst="rect">
            <a:avLst/>
          </a:prstGeom>
          <a:ln>
            <a:noFill/>
          </a:ln>
          <a:effectLst>
            <a:softEdge rad="112500"/>
          </a:effectLst>
        </p:spPr>
      </p:pic>
      <p:pic>
        <p:nvPicPr>
          <p:cNvPr id="7" name="Picture 6">
            <a:extLst>
              <a:ext uri="{FF2B5EF4-FFF2-40B4-BE49-F238E27FC236}">
                <a16:creationId xmlns:a16="http://schemas.microsoft.com/office/drawing/2014/main" id="{1EEC3557-D42B-451D-BB46-5CE6B30A95AD}"/>
              </a:ext>
            </a:extLst>
          </p:cNvPr>
          <p:cNvPicPr>
            <a:picLocks noChangeAspect="1"/>
          </p:cNvPicPr>
          <p:nvPr/>
        </p:nvPicPr>
        <p:blipFill rotWithShape="1">
          <a:blip r:embed="rId3"/>
          <a:srcRect l="13373" t="10603" r="17319" b="6024"/>
          <a:stretch/>
        </p:blipFill>
        <p:spPr>
          <a:xfrm>
            <a:off x="6709273" y="97314"/>
            <a:ext cx="5067759" cy="4076242"/>
          </a:xfrm>
          <a:prstGeom prst="rect">
            <a:avLst/>
          </a:prstGeom>
          <a:ln>
            <a:noFill/>
          </a:ln>
          <a:effectLst>
            <a:softEdge rad="112500"/>
          </a:effectLst>
        </p:spPr>
      </p:pic>
      <p:pic>
        <p:nvPicPr>
          <p:cNvPr id="8" name="Picture 7">
            <a:extLst>
              <a:ext uri="{FF2B5EF4-FFF2-40B4-BE49-F238E27FC236}">
                <a16:creationId xmlns:a16="http://schemas.microsoft.com/office/drawing/2014/main" id="{789E4CED-6F7D-457F-BA45-635FDA840F39}"/>
              </a:ext>
            </a:extLst>
          </p:cNvPr>
          <p:cNvPicPr>
            <a:picLocks noChangeAspect="1"/>
          </p:cNvPicPr>
          <p:nvPr/>
        </p:nvPicPr>
        <p:blipFill rotWithShape="1">
          <a:blip r:embed="rId4"/>
          <a:srcRect l="9503" t="24815" r="19310" b="24912"/>
          <a:stretch/>
        </p:blipFill>
        <p:spPr>
          <a:xfrm>
            <a:off x="6356069" y="4421237"/>
            <a:ext cx="5774166" cy="2292602"/>
          </a:xfrm>
          <a:prstGeom prst="rect">
            <a:avLst/>
          </a:prstGeom>
          <a:ln>
            <a:noFill/>
          </a:ln>
          <a:effectLst>
            <a:softEdge rad="112500"/>
          </a:effectLst>
        </p:spPr>
      </p:pic>
      <p:pic>
        <p:nvPicPr>
          <p:cNvPr id="9" name="Picture 6" descr="Graphical user interface, application, website&#10;&#10;Description automatically generated">
            <a:extLst>
              <a:ext uri="{FF2B5EF4-FFF2-40B4-BE49-F238E27FC236}">
                <a16:creationId xmlns:a16="http://schemas.microsoft.com/office/drawing/2014/main" id="{27A53388-4FDF-4CBC-81C7-BC77FD3954FC}"/>
              </a:ext>
            </a:extLst>
          </p:cNvPr>
          <p:cNvPicPr>
            <a:picLocks noChangeAspect="1"/>
          </p:cNvPicPr>
          <p:nvPr/>
        </p:nvPicPr>
        <p:blipFill rotWithShape="1">
          <a:blip r:embed="rId5"/>
          <a:srcRect l="10761" t="20454" r="26869" b="15775"/>
          <a:stretch/>
        </p:blipFill>
        <p:spPr>
          <a:xfrm>
            <a:off x="807904" y="3928882"/>
            <a:ext cx="5067759" cy="2913255"/>
          </a:xfrm>
          <a:prstGeom prst="rect">
            <a:avLst/>
          </a:prstGeom>
          <a:ln>
            <a:noFill/>
          </a:ln>
          <a:effectLst>
            <a:softEdge rad="112500"/>
          </a:effectLst>
        </p:spPr>
      </p:pic>
      <p:sp>
        <p:nvSpPr>
          <p:cNvPr id="10" name="Oval 9">
            <a:extLst>
              <a:ext uri="{FF2B5EF4-FFF2-40B4-BE49-F238E27FC236}">
                <a16:creationId xmlns:a16="http://schemas.microsoft.com/office/drawing/2014/main" id="{7D3BDA18-AF3A-4867-9BF1-4455476F3E10}"/>
              </a:ext>
            </a:extLst>
          </p:cNvPr>
          <p:cNvSpPr/>
          <p:nvPr/>
        </p:nvSpPr>
        <p:spPr>
          <a:xfrm>
            <a:off x="3128790" y="5385509"/>
            <a:ext cx="627962" cy="993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FE6A70B-8358-422C-8879-B2B848C650CA}"/>
              </a:ext>
            </a:extLst>
          </p:cNvPr>
          <p:cNvSpPr/>
          <p:nvPr/>
        </p:nvSpPr>
        <p:spPr>
          <a:xfrm>
            <a:off x="10058400" y="5385509"/>
            <a:ext cx="572877" cy="12466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56FD4E6-8561-402E-B580-CC2D0FF6C401}"/>
              </a:ext>
            </a:extLst>
          </p:cNvPr>
          <p:cNvSpPr txBox="1"/>
          <p:nvPr/>
        </p:nvSpPr>
        <p:spPr>
          <a:xfrm>
            <a:off x="365393" y="626924"/>
            <a:ext cx="5990676" cy="923330"/>
          </a:xfrm>
          <a:prstGeom prst="rect">
            <a:avLst/>
          </a:prstGeom>
          <a:noFill/>
        </p:spPr>
        <p:txBody>
          <a:bodyPr wrap="square" rtlCol="0">
            <a:spAutoFit/>
          </a:bodyPr>
          <a:lstStyle/>
          <a:p>
            <a:r>
              <a:rPr lang="en-US" dirty="0"/>
              <a:t>From the admin panel –Manage Category/Food, whatever are the top 3 items that are featured, will be displayed on the home page as delicacies</a:t>
            </a:r>
            <a:endParaRPr lang="en-IN" dirty="0"/>
          </a:p>
        </p:txBody>
      </p:sp>
    </p:spTree>
    <p:extLst>
      <p:ext uri="{BB962C8B-B14F-4D97-AF65-F5344CB8AC3E}">
        <p14:creationId xmlns:p14="http://schemas.microsoft.com/office/powerpoint/2010/main" val="43896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E1FD-D62D-4FA8-BF76-5B6A883EDAC9}"/>
              </a:ext>
            </a:extLst>
          </p:cNvPr>
          <p:cNvSpPr>
            <a:spLocks noGrp="1"/>
          </p:cNvSpPr>
          <p:nvPr>
            <p:ph type="ctrTitle"/>
          </p:nvPr>
        </p:nvSpPr>
        <p:spPr>
          <a:xfrm>
            <a:off x="560717" y="86263"/>
            <a:ext cx="10668000" cy="864530"/>
          </a:xfrm>
        </p:spPr>
        <p:txBody>
          <a:bodyPr>
            <a:normAutofit fontScale="90000"/>
          </a:bodyPr>
          <a:lstStyle/>
          <a:p>
            <a:r>
              <a:rPr lang="en-IN" b="1" dirty="0">
                <a:solidFill>
                  <a:schemeClr val="bg1"/>
                </a:solidFill>
                <a:latin typeface="Arial"/>
                <a:ea typeface="+mj-lt"/>
                <a:cs typeface="+mj-lt"/>
              </a:rPr>
              <a:t>Food Ordering System</a:t>
            </a:r>
            <a:endParaRPr lang="en-US" b="1" dirty="0">
              <a:solidFill>
                <a:schemeClr val="bg1"/>
              </a:solidFill>
              <a:latin typeface="Arial"/>
            </a:endParaRPr>
          </a:p>
        </p:txBody>
      </p:sp>
      <p:sp>
        <p:nvSpPr>
          <p:cNvPr id="4" name="TextBox 3">
            <a:extLst>
              <a:ext uri="{FF2B5EF4-FFF2-40B4-BE49-F238E27FC236}">
                <a16:creationId xmlns:a16="http://schemas.microsoft.com/office/drawing/2014/main" id="{BB9BB6A0-577E-499D-AA04-1B0DD08E7DF7}"/>
              </a:ext>
            </a:extLst>
          </p:cNvPr>
          <p:cNvSpPr txBox="1"/>
          <p:nvPr/>
        </p:nvSpPr>
        <p:spPr>
          <a:xfrm>
            <a:off x="554966" y="1043797"/>
            <a:ext cx="11024558" cy="31783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IN" sz="2000" b="1" u="sng" dirty="0">
                <a:solidFill>
                  <a:schemeClr val="bg1"/>
                </a:solidFill>
                <a:latin typeface="Calibri" panose="020F0502020204030204" pitchFamily="34" charset="0"/>
                <a:cs typeface="Calibri" panose="020F0502020204030204" pitchFamily="34" charset="0"/>
              </a:rPr>
              <a:t>Domain Description</a:t>
            </a:r>
            <a:endParaRPr lang="en-US" sz="2000" dirty="0">
              <a:solidFill>
                <a:schemeClr val="bg1"/>
              </a:solidFill>
              <a:latin typeface="Calibri" panose="020F0502020204030204" pitchFamily="34" charset="0"/>
              <a:ea typeface="+mn-lt"/>
              <a:cs typeface="Calibri" panose="020F0502020204030204" pitchFamily="34" charset="0"/>
            </a:endParaRPr>
          </a:p>
          <a:p>
            <a:pPr algn="just">
              <a:lnSpc>
                <a:spcPct val="107000"/>
              </a:lnSpc>
              <a:spcAft>
                <a:spcPts val="800"/>
              </a:spcAft>
            </a:pPr>
            <a:r>
              <a:rPr lang="en-IN" dirty="0">
                <a:solidFill>
                  <a:schemeClr val="bg1"/>
                </a:solidFill>
                <a:latin typeface="Calibri" panose="020F0502020204030204" pitchFamily="34" charset="0"/>
                <a:cs typeface="Calibri" panose="020F0502020204030204" pitchFamily="34" charset="0"/>
              </a:rPr>
              <a:t>I am building a web application for a Restaurant Food order management, which can handle customers and managers. There will be an admin panel which handles and manages the food orders. </a:t>
            </a:r>
            <a:r>
              <a:rPr lang="en-IN" b="1" dirty="0">
                <a:solidFill>
                  <a:schemeClr val="bg1"/>
                </a:solidFill>
                <a:latin typeface="Calibri" panose="020F0502020204030204" pitchFamily="34" charset="0"/>
                <a:cs typeface="Calibri" panose="020F0502020204030204" pitchFamily="34" charset="0"/>
              </a:rPr>
              <a:t>The admin panel will comprise of login, authentication, updating, deletion of the admins/managers which will take and process the food orders. For the customer part, our website will be public. </a:t>
            </a:r>
            <a:r>
              <a:rPr lang="en-IN" dirty="0">
                <a:solidFill>
                  <a:schemeClr val="bg1"/>
                </a:solidFill>
                <a:latin typeface="Calibri" panose="020F0502020204030204" pitchFamily="34" charset="0"/>
                <a:cs typeface="Calibri" panose="020F0502020204030204" pitchFamily="34" charset="0"/>
              </a:rPr>
              <a:t>Customers will be able to choose their food choice and order anything and will be able to place order, after giving necessary details like phone number, address, contact, name, email. The admin panel dashboard will be able to see all the orders details when placed, with the status of order, order date, Customer ID(Unique), and other details entered by the customer. There will also be an update/delete order section in Admin panel where if customer wants to cancel order, it will be allowed to do so. </a:t>
            </a:r>
            <a:r>
              <a:rPr lang="en-IN" b="1" dirty="0">
                <a:solidFill>
                  <a:schemeClr val="bg1"/>
                </a:solidFill>
                <a:latin typeface="Calibri" panose="020F0502020204030204" pitchFamily="34" charset="0"/>
                <a:cs typeface="Calibri" panose="020F0502020204030204" pitchFamily="34" charset="0"/>
              </a:rPr>
              <a:t>Admin panel will also be able to add/delete/update the meals like Drinks, or update the rates, if necessary.</a:t>
            </a:r>
            <a:endParaRPr lang="en-GB"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5133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152560-F246-43C1-A2A2-4510E9410528}"/>
              </a:ext>
            </a:extLst>
          </p:cNvPr>
          <p:cNvSpPr>
            <a:spLocks noGrp="1"/>
          </p:cNvSpPr>
          <p:nvPr>
            <p:ph type="subTitle" idx="1"/>
          </p:nvPr>
        </p:nvSpPr>
        <p:spPr>
          <a:xfrm>
            <a:off x="762000" y="301923"/>
            <a:ext cx="10667998" cy="1037058"/>
          </a:xfrm>
        </p:spPr>
        <p:txBody>
          <a:bodyPr vert="horz" lIns="91440" tIns="45720" rIns="91440" bIns="45720" rtlCol="0" anchor="t">
            <a:normAutofit/>
          </a:bodyPr>
          <a:lstStyle/>
          <a:p>
            <a:r>
              <a:rPr lang="en-IN" sz="5400" b="1" dirty="0">
                <a:solidFill>
                  <a:schemeClr val="bg1"/>
                </a:solidFill>
                <a:latin typeface="Arial"/>
                <a:ea typeface="+mn-lt"/>
                <a:cs typeface="+mn-lt"/>
              </a:rPr>
              <a:t>Food Ordering System</a:t>
            </a:r>
            <a:endParaRPr lang="en-GB" sz="5400" b="1">
              <a:solidFill>
                <a:schemeClr val="bg1"/>
              </a:solidFill>
              <a:latin typeface="Arial"/>
              <a:ea typeface="+mn-lt"/>
              <a:cs typeface="+mn-lt"/>
            </a:endParaRPr>
          </a:p>
          <a:p>
            <a:endParaRPr lang="en-GB" dirty="0"/>
          </a:p>
        </p:txBody>
      </p:sp>
      <p:sp>
        <p:nvSpPr>
          <p:cNvPr id="8" name="TextBox 7">
            <a:extLst>
              <a:ext uri="{FF2B5EF4-FFF2-40B4-BE49-F238E27FC236}">
                <a16:creationId xmlns:a16="http://schemas.microsoft.com/office/drawing/2014/main" id="{2C147A48-F59F-4434-87B2-7E02F9D69C5D}"/>
              </a:ext>
            </a:extLst>
          </p:cNvPr>
          <p:cNvSpPr txBox="1"/>
          <p:nvPr/>
        </p:nvSpPr>
        <p:spPr>
          <a:xfrm>
            <a:off x="511834" y="1331344"/>
            <a:ext cx="11096445" cy="41343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pPr>
            <a:r>
              <a:rPr lang="en-IN" b="1" u="sng" dirty="0">
                <a:solidFill>
                  <a:schemeClr val="bg1"/>
                </a:solidFill>
                <a:latin typeface="Calibri"/>
                <a:cs typeface="Calibri"/>
              </a:rPr>
              <a:t>Functionality Supported</a:t>
            </a:r>
            <a:endParaRPr lang="en-IN" dirty="0">
              <a:solidFill>
                <a:schemeClr val="bg1"/>
              </a:solidFill>
              <a:ea typeface="+mn-lt"/>
              <a:cs typeface="+mn-lt"/>
            </a:endParaRPr>
          </a:p>
          <a:p>
            <a:pPr marL="342900" indent="-342900">
              <a:lnSpc>
                <a:spcPct val="107000"/>
              </a:lnSpc>
              <a:buFont typeface="Symbol,Sans-Serif"/>
              <a:buChar char=""/>
            </a:pPr>
            <a:r>
              <a:rPr lang="en-IN" dirty="0">
                <a:solidFill>
                  <a:schemeClr val="bg1"/>
                </a:solidFill>
                <a:latin typeface="Calibri"/>
                <a:cs typeface="Calibri"/>
              </a:rPr>
              <a:t>Admin Panel</a:t>
            </a:r>
            <a:endParaRPr lang="en-US" dirty="0">
              <a:solidFill>
                <a:schemeClr val="bg1"/>
              </a:solidFill>
              <a:ea typeface="+mn-lt"/>
              <a:cs typeface="+mn-lt"/>
            </a:endParaRPr>
          </a:p>
          <a:p>
            <a:pPr marL="1143000" lvl="2" indent="-228600">
              <a:lnSpc>
                <a:spcPct val="107000"/>
              </a:lnSpc>
              <a:buAutoNum type="romanLcParenR"/>
            </a:pPr>
            <a:r>
              <a:rPr lang="en-IN" dirty="0">
                <a:solidFill>
                  <a:schemeClr val="bg1"/>
                </a:solidFill>
                <a:latin typeface="Calibri"/>
                <a:cs typeface="Calibri"/>
              </a:rPr>
              <a:t>Manage Orders- Add/ Update/ Delete Meal details</a:t>
            </a:r>
            <a:endParaRPr lang="en-US" dirty="0">
              <a:solidFill>
                <a:schemeClr val="bg1"/>
              </a:solidFill>
              <a:ea typeface="+mn-lt"/>
              <a:cs typeface="+mn-lt"/>
            </a:endParaRPr>
          </a:p>
          <a:p>
            <a:pPr marL="1143000" lvl="2" indent="-228600">
              <a:lnSpc>
                <a:spcPct val="107000"/>
              </a:lnSpc>
              <a:buAutoNum type="romanLcParenR"/>
            </a:pPr>
            <a:r>
              <a:rPr lang="en-IN" dirty="0">
                <a:solidFill>
                  <a:schemeClr val="bg1"/>
                </a:solidFill>
                <a:latin typeface="Calibri"/>
                <a:cs typeface="Calibri"/>
              </a:rPr>
              <a:t>Manage Admin- Add/Delete/Update Admin details</a:t>
            </a:r>
            <a:endParaRPr lang="en-US" dirty="0">
              <a:solidFill>
                <a:schemeClr val="bg1"/>
              </a:solidFill>
              <a:ea typeface="+mn-lt"/>
              <a:cs typeface="+mn-lt"/>
            </a:endParaRPr>
          </a:p>
          <a:p>
            <a:pPr marL="1143000" lvl="2" indent="-228600">
              <a:lnSpc>
                <a:spcPct val="107000"/>
              </a:lnSpc>
              <a:buAutoNum type="romanLcParenR"/>
            </a:pPr>
            <a:r>
              <a:rPr lang="en-IN" dirty="0">
                <a:solidFill>
                  <a:schemeClr val="bg1"/>
                </a:solidFill>
                <a:latin typeface="Calibri"/>
                <a:cs typeface="Calibri"/>
              </a:rPr>
              <a:t>Summary page with order details</a:t>
            </a:r>
          </a:p>
          <a:p>
            <a:pPr marL="1143000" lvl="2" indent="-228600">
              <a:lnSpc>
                <a:spcPct val="107000"/>
              </a:lnSpc>
              <a:buAutoNum type="romanLcParenR"/>
            </a:pPr>
            <a:r>
              <a:rPr lang="en-IN" dirty="0">
                <a:solidFill>
                  <a:schemeClr val="bg1"/>
                </a:solidFill>
                <a:latin typeface="Calibri"/>
                <a:ea typeface="+mn-lt"/>
                <a:cs typeface="Calibri"/>
              </a:rPr>
              <a:t> Login- Logout with necessary validation</a:t>
            </a:r>
            <a:endParaRPr lang="en-US" dirty="0">
              <a:solidFill>
                <a:schemeClr val="bg1"/>
              </a:solidFill>
              <a:ea typeface="+mn-lt"/>
              <a:cs typeface="+mn-lt"/>
            </a:endParaRPr>
          </a:p>
          <a:p>
            <a:pPr marL="342900" indent="-342900">
              <a:lnSpc>
                <a:spcPct val="107000"/>
              </a:lnSpc>
              <a:buFont typeface="Symbol,Sans-Serif"/>
              <a:buChar char=""/>
            </a:pPr>
            <a:r>
              <a:rPr lang="en-IN" dirty="0">
                <a:solidFill>
                  <a:schemeClr val="bg1"/>
                </a:solidFill>
                <a:latin typeface="Calibri"/>
                <a:cs typeface="Calibri"/>
              </a:rPr>
              <a:t>Customer Panel</a:t>
            </a:r>
            <a:endParaRPr lang="en-US" dirty="0">
              <a:solidFill>
                <a:schemeClr val="bg1"/>
              </a:solidFill>
              <a:ea typeface="+mn-lt"/>
              <a:cs typeface="+mn-lt"/>
            </a:endParaRPr>
          </a:p>
          <a:p>
            <a:pPr marL="1143000" lvl="2" indent="-228600">
              <a:lnSpc>
                <a:spcPct val="107000"/>
              </a:lnSpc>
              <a:buAutoNum type="romanLcParenR"/>
            </a:pPr>
            <a:r>
              <a:rPr lang="en-IN" dirty="0">
                <a:solidFill>
                  <a:schemeClr val="bg1"/>
                </a:solidFill>
                <a:latin typeface="Calibri"/>
                <a:cs typeface="Calibri"/>
              </a:rPr>
              <a:t>Search Meal</a:t>
            </a:r>
            <a:endParaRPr lang="en-US" dirty="0">
              <a:solidFill>
                <a:schemeClr val="bg1"/>
              </a:solidFill>
              <a:ea typeface="+mn-lt"/>
              <a:cs typeface="+mn-lt"/>
            </a:endParaRPr>
          </a:p>
          <a:p>
            <a:pPr marL="1143000" lvl="2" indent="-228600">
              <a:lnSpc>
                <a:spcPct val="107000"/>
              </a:lnSpc>
              <a:buAutoNum type="romanLcParenR"/>
            </a:pPr>
            <a:r>
              <a:rPr lang="en-IN" dirty="0">
                <a:solidFill>
                  <a:schemeClr val="bg1"/>
                </a:solidFill>
                <a:latin typeface="Calibri"/>
                <a:cs typeface="Calibri"/>
              </a:rPr>
              <a:t>Dashboard with Place order</a:t>
            </a:r>
            <a:endParaRPr lang="en-US" dirty="0">
              <a:solidFill>
                <a:schemeClr val="bg1"/>
              </a:solidFill>
              <a:ea typeface="+mn-lt"/>
              <a:cs typeface="+mn-lt"/>
            </a:endParaRPr>
          </a:p>
          <a:p>
            <a:pPr>
              <a:lnSpc>
                <a:spcPct val="107000"/>
              </a:lnSpc>
              <a:spcAft>
                <a:spcPts val="800"/>
              </a:spcAft>
            </a:pPr>
            <a:r>
              <a:rPr lang="en-IN" b="1" u="sng" dirty="0">
                <a:solidFill>
                  <a:schemeClr val="bg1"/>
                </a:solidFill>
                <a:latin typeface="Calibri"/>
                <a:cs typeface="Calibri"/>
              </a:rPr>
              <a:t>Screens/ GUI Layout</a:t>
            </a:r>
            <a:endParaRPr lang="en-IN" dirty="0">
              <a:solidFill>
                <a:schemeClr val="bg1"/>
              </a:solidFill>
              <a:ea typeface="+mn-lt"/>
              <a:cs typeface="+mn-lt"/>
            </a:endParaRPr>
          </a:p>
          <a:p>
            <a:pPr>
              <a:lnSpc>
                <a:spcPct val="107000"/>
              </a:lnSpc>
              <a:spcAft>
                <a:spcPts val="800"/>
              </a:spcAft>
            </a:pPr>
            <a:r>
              <a:rPr lang="en-IN" dirty="0">
                <a:solidFill>
                  <a:schemeClr val="bg1"/>
                </a:solidFill>
                <a:latin typeface="Calibri"/>
                <a:cs typeface="Calibri"/>
              </a:rPr>
              <a:t>Admin- Login-&gt;Admin Panel-&gt; To all other pages like manage order, admin, summary</a:t>
            </a:r>
            <a:endParaRPr lang="en-US" dirty="0">
              <a:solidFill>
                <a:schemeClr val="bg1"/>
              </a:solidFill>
              <a:ea typeface="+mn-lt"/>
              <a:cs typeface="+mn-lt"/>
            </a:endParaRPr>
          </a:p>
          <a:p>
            <a:pPr>
              <a:lnSpc>
                <a:spcPct val="107000"/>
              </a:lnSpc>
              <a:spcAft>
                <a:spcPts val="800"/>
              </a:spcAft>
            </a:pPr>
            <a:r>
              <a:rPr lang="en-IN" dirty="0">
                <a:solidFill>
                  <a:schemeClr val="bg1"/>
                </a:solidFill>
                <a:latin typeface="Calibri"/>
                <a:cs typeface="Calibri"/>
              </a:rPr>
              <a:t>User-Customer Dashboard-&gt;(If chosen a meal) Order Placement Page-&gt;End result Page(Order Placed Successful/Unsuccessful)</a:t>
            </a:r>
            <a:endParaRPr lang="en-GB" dirty="0">
              <a:solidFill>
                <a:schemeClr val="bg1"/>
              </a:solidFill>
            </a:endParaRPr>
          </a:p>
        </p:txBody>
      </p:sp>
    </p:spTree>
    <p:extLst>
      <p:ext uri="{BB962C8B-B14F-4D97-AF65-F5344CB8AC3E}">
        <p14:creationId xmlns:p14="http://schemas.microsoft.com/office/powerpoint/2010/main" val="336157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152560-F246-43C1-A2A2-4510E9410528}"/>
              </a:ext>
            </a:extLst>
          </p:cNvPr>
          <p:cNvSpPr>
            <a:spLocks noGrp="1"/>
          </p:cNvSpPr>
          <p:nvPr>
            <p:ph type="subTitle" idx="1"/>
          </p:nvPr>
        </p:nvSpPr>
        <p:spPr>
          <a:xfrm>
            <a:off x="762000" y="301923"/>
            <a:ext cx="10667998" cy="1037058"/>
          </a:xfrm>
        </p:spPr>
        <p:txBody>
          <a:bodyPr vert="horz" lIns="91440" tIns="45720" rIns="91440" bIns="45720" rtlCol="0" anchor="t">
            <a:normAutofit/>
          </a:bodyPr>
          <a:lstStyle/>
          <a:p>
            <a:r>
              <a:rPr lang="en-IN" sz="5400" b="1" dirty="0">
                <a:solidFill>
                  <a:schemeClr val="bg1"/>
                </a:solidFill>
                <a:latin typeface="Arial"/>
                <a:ea typeface="+mn-lt"/>
                <a:cs typeface="+mn-lt"/>
              </a:rPr>
              <a:t>Food Ordering System</a:t>
            </a:r>
            <a:endParaRPr lang="en-GB" sz="5400" b="1">
              <a:solidFill>
                <a:schemeClr val="bg1"/>
              </a:solidFill>
              <a:latin typeface="Arial"/>
              <a:ea typeface="+mn-lt"/>
              <a:cs typeface="+mn-lt"/>
            </a:endParaRPr>
          </a:p>
          <a:p>
            <a:endParaRPr lang="en-GB" dirty="0"/>
          </a:p>
        </p:txBody>
      </p:sp>
      <p:sp>
        <p:nvSpPr>
          <p:cNvPr id="8" name="TextBox 7">
            <a:extLst>
              <a:ext uri="{FF2B5EF4-FFF2-40B4-BE49-F238E27FC236}">
                <a16:creationId xmlns:a16="http://schemas.microsoft.com/office/drawing/2014/main" id="{2C147A48-F59F-4434-87B2-7E02F9D69C5D}"/>
              </a:ext>
            </a:extLst>
          </p:cNvPr>
          <p:cNvSpPr txBox="1"/>
          <p:nvPr/>
        </p:nvSpPr>
        <p:spPr>
          <a:xfrm>
            <a:off x="511834" y="1331344"/>
            <a:ext cx="11096445" cy="4251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IN" b="1" u="sng" dirty="0">
                <a:solidFill>
                  <a:schemeClr val="bg1"/>
                </a:solidFill>
                <a:latin typeface="Calibri"/>
                <a:cs typeface="Calibri"/>
              </a:rPr>
              <a:t>Technology used</a:t>
            </a:r>
            <a:endParaRPr lang="en-IN" dirty="0">
              <a:solidFill>
                <a:schemeClr val="bg1"/>
              </a:solidFill>
              <a:ea typeface="+mn-lt"/>
              <a:cs typeface="+mn-lt"/>
            </a:endParaRPr>
          </a:p>
          <a:p>
            <a:pPr>
              <a:lnSpc>
                <a:spcPct val="107000"/>
              </a:lnSpc>
              <a:spcAft>
                <a:spcPts val="800"/>
              </a:spcAft>
            </a:pPr>
            <a:r>
              <a:rPr lang="en-IN" dirty="0">
                <a:solidFill>
                  <a:schemeClr val="bg1"/>
                </a:solidFill>
                <a:latin typeface="Calibri"/>
                <a:cs typeface="Calibri"/>
              </a:rPr>
              <a:t>RDBMS-</a:t>
            </a:r>
            <a:r>
              <a:rPr lang="en-IN" b="1" dirty="0">
                <a:solidFill>
                  <a:schemeClr val="bg1"/>
                </a:solidFill>
                <a:latin typeface="Calibri"/>
                <a:cs typeface="Calibri"/>
              </a:rPr>
              <a:t>MySQL</a:t>
            </a:r>
            <a:endParaRPr lang="en-IN" dirty="0">
              <a:solidFill>
                <a:schemeClr val="bg1"/>
              </a:solidFill>
              <a:ea typeface="+mn-lt"/>
              <a:cs typeface="+mn-lt"/>
            </a:endParaRPr>
          </a:p>
          <a:p>
            <a:pPr>
              <a:lnSpc>
                <a:spcPct val="107000"/>
              </a:lnSpc>
              <a:spcAft>
                <a:spcPts val="800"/>
              </a:spcAft>
            </a:pPr>
            <a:r>
              <a:rPr lang="en-IN" dirty="0">
                <a:solidFill>
                  <a:schemeClr val="bg1"/>
                </a:solidFill>
                <a:latin typeface="Calibri"/>
                <a:cs typeface="Calibri"/>
              </a:rPr>
              <a:t>Programming</a:t>
            </a:r>
            <a:r>
              <a:rPr lang="en-IN" b="1" dirty="0">
                <a:solidFill>
                  <a:schemeClr val="bg1"/>
                </a:solidFill>
                <a:latin typeface="Calibri"/>
                <a:cs typeface="Calibri"/>
              </a:rPr>
              <a:t>- PHP</a:t>
            </a:r>
            <a:endParaRPr lang="en-IN" dirty="0">
              <a:solidFill>
                <a:schemeClr val="bg1"/>
              </a:solidFill>
              <a:ea typeface="+mn-lt"/>
              <a:cs typeface="+mn-lt"/>
            </a:endParaRPr>
          </a:p>
          <a:p>
            <a:pPr>
              <a:lnSpc>
                <a:spcPct val="107000"/>
              </a:lnSpc>
              <a:spcAft>
                <a:spcPts val="800"/>
              </a:spcAft>
            </a:pPr>
            <a:r>
              <a:rPr lang="en-IN" b="1" dirty="0">
                <a:solidFill>
                  <a:schemeClr val="bg1"/>
                </a:solidFill>
                <a:latin typeface="Segoe UI"/>
                <a:cs typeface="Segoe UI"/>
              </a:rPr>
              <a:t>phpMyAdmin</a:t>
            </a:r>
            <a:r>
              <a:rPr lang="en-IN" dirty="0">
                <a:solidFill>
                  <a:schemeClr val="bg1"/>
                </a:solidFill>
                <a:latin typeface="Segoe UI"/>
                <a:cs typeface="Segoe UI"/>
              </a:rPr>
              <a:t> -software tool written in PHP, intended to handle the administration of MySQL over the Web, It supports operations like managing databases, tables, columns, relations, indexes, users, permissions, etc. can be performed via the user interface, apart from the usual ability to directly execute any SQL statement.</a:t>
            </a:r>
            <a:endParaRPr lang="en-IN" dirty="0">
              <a:solidFill>
                <a:schemeClr val="bg1"/>
              </a:solidFill>
              <a:ea typeface="+mn-lt"/>
              <a:cs typeface="+mn-lt"/>
            </a:endParaRPr>
          </a:p>
          <a:p>
            <a:pPr>
              <a:lnSpc>
                <a:spcPct val="107000"/>
              </a:lnSpc>
              <a:spcAft>
                <a:spcPts val="800"/>
              </a:spcAft>
            </a:pPr>
            <a:r>
              <a:rPr lang="en-IN" b="1" dirty="0">
                <a:solidFill>
                  <a:schemeClr val="bg1"/>
                </a:solidFill>
                <a:latin typeface="Arial"/>
                <a:cs typeface="Arial"/>
              </a:rPr>
              <a:t>XAMPP</a:t>
            </a:r>
            <a:r>
              <a:rPr lang="en-IN" dirty="0">
                <a:solidFill>
                  <a:schemeClr val="bg1"/>
                </a:solidFill>
                <a:latin typeface="Arial"/>
                <a:cs typeface="Arial"/>
              </a:rPr>
              <a:t> is a free and open-source cross-platform web server solution stack package developed by Apache Friends, consisting mainly of the Apache HTTP Server, MariaDB database, and interpreters for scripts written in the PHP.</a:t>
            </a:r>
            <a:endParaRPr lang="en-IN" dirty="0">
              <a:solidFill>
                <a:schemeClr val="bg1"/>
              </a:solidFill>
              <a:latin typeface="Arial"/>
              <a:ea typeface="+mn-lt"/>
              <a:cs typeface="Arial"/>
            </a:endParaRPr>
          </a:p>
          <a:p>
            <a:pPr>
              <a:lnSpc>
                <a:spcPct val="107000"/>
              </a:lnSpc>
              <a:spcAft>
                <a:spcPts val="800"/>
              </a:spcAft>
            </a:pPr>
            <a:r>
              <a:rPr lang="en-IN" dirty="0">
                <a:solidFill>
                  <a:schemeClr val="bg1"/>
                </a:solidFill>
                <a:latin typeface="Arial"/>
                <a:cs typeface="Arial"/>
              </a:rPr>
              <a:t>Using the </a:t>
            </a:r>
            <a:r>
              <a:rPr lang="en-IN" b="1" i="1" dirty="0">
                <a:solidFill>
                  <a:schemeClr val="bg1"/>
                </a:solidFill>
                <a:latin typeface="Arial"/>
                <a:cs typeface="Arial"/>
              </a:rPr>
              <a:t>XAMPP</a:t>
            </a:r>
            <a:r>
              <a:rPr lang="en-IN" dirty="0">
                <a:solidFill>
                  <a:schemeClr val="bg1"/>
                </a:solidFill>
                <a:latin typeface="Arial"/>
                <a:cs typeface="Arial"/>
              </a:rPr>
              <a:t> app, you can run </a:t>
            </a:r>
            <a:r>
              <a:rPr lang="en-IN" b="1" dirty="0">
                <a:solidFill>
                  <a:schemeClr val="bg1"/>
                </a:solidFill>
                <a:latin typeface="Arial"/>
                <a:cs typeface="Arial"/>
              </a:rPr>
              <a:t>Apache web server</a:t>
            </a:r>
            <a:r>
              <a:rPr lang="en-IN" dirty="0">
                <a:solidFill>
                  <a:schemeClr val="bg1"/>
                </a:solidFill>
                <a:latin typeface="Arial"/>
                <a:cs typeface="Arial"/>
              </a:rPr>
              <a:t> as your local server and MySQL as your database server</a:t>
            </a:r>
            <a:endParaRPr lang="en-IN" dirty="0">
              <a:solidFill>
                <a:schemeClr val="bg1"/>
              </a:solidFill>
              <a:ea typeface="+mn-lt"/>
              <a:cs typeface="+mn-lt"/>
            </a:endParaRPr>
          </a:p>
          <a:p>
            <a:pPr>
              <a:lnSpc>
                <a:spcPct val="107000"/>
              </a:lnSpc>
            </a:pPr>
            <a:endParaRPr lang="en-IN" b="1" u="sng" dirty="0">
              <a:solidFill>
                <a:schemeClr val="bg1"/>
              </a:solidFill>
              <a:latin typeface="Calibri"/>
              <a:cs typeface="Calibri"/>
            </a:endParaRPr>
          </a:p>
        </p:txBody>
      </p:sp>
    </p:spTree>
    <p:extLst>
      <p:ext uri="{BB962C8B-B14F-4D97-AF65-F5344CB8AC3E}">
        <p14:creationId xmlns:p14="http://schemas.microsoft.com/office/powerpoint/2010/main" val="419029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5B3B2973-2F17-4FF5-9CBF-33385A45FEAD}"/>
              </a:ext>
            </a:extLst>
          </p:cNvPr>
          <p:cNvPicPr>
            <a:picLocks noChangeAspect="1"/>
          </p:cNvPicPr>
          <p:nvPr/>
        </p:nvPicPr>
        <p:blipFill rotWithShape="1">
          <a:blip r:embed="rId2"/>
          <a:srcRect b="14821"/>
          <a:stretch/>
        </p:blipFill>
        <p:spPr>
          <a:xfrm>
            <a:off x="-5750" y="-2335"/>
            <a:ext cx="12059727" cy="6791062"/>
          </a:xfrm>
          <a:prstGeom prst="rect">
            <a:avLst/>
          </a:prstGeom>
        </p:spPr>
      </p:pic>
    </p:spTree>
    <p:extLst>
      <p:ext uri="{BB962C8B-B14F-4D97-AF65-F5344CB8AC3E}">
        <p14:creationId xmlns:p14="http://schemas.microsoft.com/office/powerpoint/2010/main" val="127469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descr="A picture containing table&#10;&#10;Description automatically generated">
            <a:extLst>
              <a:ext uri="{FF2B5EF4-FFF2-40B4-BE49-F238E27FC236}">
                <a16:creationId xmlns:a16="http://schemas.microsoft.com/office/drawing/2014/main" id="{85D15A28-D318-4140-8318-DD90F2ACCDAC}"/>
              </a:ext>
            </a:extLst>
          </p:cNvPr>
          <p:cNvPicPr>
            <a:picLocks noChangeAspect="1"/>
          </p:cNvPicPr>
          <p:nvPr/>
        </p:nvPicPr>
        <p:blipFill rotWithShape="1">
          <a:blip r:embed="rId2"/>
          <a:srcRect t="-1716" r="6178" b="18541"/>
          <a:stretch/>
        </p:blipFill>
        <p:spPr>
          <a:xfrm>
            <a:off x="51759" y="-120073"/>
            <a:ext cx="12053363" cy="6881091"/>
          </a:xfrm>
          <a:prstGeom prst="rect">
            <a:avLst/>
          </a:prstGeom>
        </p:spPr>
      </p:pic>
    </p:spTree>
    <p:extLst>
      <p:ext uri="{BB962C8B-B14F-4D97-AF65-F5344CB8AC3E}">
        <p14:creationId xmlns:p14="http://schemas.microsoft.com/office/powerpoint/2010/main" val="664581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website&#10;&#10;Description automatically generated">
            <a:extLst>
              <a:ext uri="{FF2B5EF4-FFF2-40B4-BE49-F238E27FC236}">
                <a16:creationId xmlns:a16="http://schemas.microsoft.com/office/drawing/2014/main" id="{67F59629-2606-498F-B1A6-0EFDD7773117}"/>
              </a:ext>
            </a:extLst>
          </p:cNvPr>
          <p:cNvPicPr>
            <a:picLocks noChangeAspect="1"/>
          </p:cNvPicPr>
          <p:nvPr/>
        </p:nvPicPr>
        <p:blipFill rotWithShape="1">
          <a:blip r:embed="rId2"/>
          <a:srcRect l="9733" t="8602" r="11725" b="32283"/>
          <a:stretch/>
        </p:blipFill>
        <p:spPr>
          <a:xfrm>
            <a:off x="559549" y="766916"/>
            <a:ext cx="5963547" cy="2532470"/>
          </a:xfrm>
          <a:prstGeom prst="rect">
            <a:avLst/>
          </a:prstGeom>
          <a:ln>
            <a:noFill/>
          </a:ln>
          <a:effectLst>
            <a:softEdge rad="112500"/>
          </a:effectLst>
        </p:spPr>
      </p:pic>
      <p:pic>
        <p:nvPicPr>
          <p:cNvPr id="5" name="Picture 5" descr="Graphical user interface, text, website&#10;&#10;Description automatically generated">
            <a:extLst>
              <a:ext uri="{FF2B5EF4-FFF2-40B4-BE49-F238E27FC236}">
                <a16:creationId xmlns:a16="http://schemas.microsoft.com/office/drawing/2014/main" id="{2B51A529-0932-4FF9-993E-63DD8DB92778}"/>
              </a:ext>
            </a:extLst>
          </p:cNvPr>
          <p:cNvPicPr>
            <a:picLocks noChangeAspect="1"/>
          </p:cNvPicPr>
          <p:nvPr/>
        </p:nvPicPr>
        <p:blipFill rotWithShape="1">
          <a:blip r:embed="rId3"/>
          <a:srcRect t="8447"/>
          <a:stretch/>
        </p:blipFill>
        <p:spPr>
          <a:xfrm>
            <a:off x="7716867" y="176980"/>
            <a:ext cx="4042541" cy="2034839"/>
          </a:xfrm>
          <a:prstGeom prst="rect">
            <a:avLst/>
          </a:prstGeom>
          <a:ln>
            <a:noFill/>
          </a:ln>
          <a:effectLst>
            <a:softEdge rad="112500"/>
          </a:effectLst>
        </p:spPr>
      </p:pic>
      <p:pic>
        <p:nvPicPr>
          <p:cNvPr id="6" name="Picture 6" descr="Graphical user interface, application, website&#10;&#10;Description automatically generated">
            <a:extLst>
              <a:ext uri="{FF2B5EF4-FFF2-40B4-BE49-F238E27FC236}">
                <a16:creationId xmlns:a16="http://schemas.microsoft.com/office/drawing/2014/main" id="{CBF037EF-5CC6-4DBA-A290-4E695537A044}"/>
              </a:ext>
            </a:extLst>
          </p:cNvPr>
          <p:cNvPicPr>
            <a:picLocks noChangeAspect="1"/>
          </p:cNvPicPr>
          <p:nvPr/>
        </p:nvPicPr>
        <p:blipFill rotWithShape="1">
          <a:blip r:embed="rId4"/>
          <a:srcRect t="10885"/>
          <a:stretch/>
        </p:blipFill>
        <p:spPr>
          <a:xfrm>
            <a:off x="7661568" y="2466922"/>
            <a:ext cx="4168601" cy="2088592"/>
          </a:xfrm>
          <a:prstGeom prst="rect">
            <a:avLst/>
          </a:prstGeom>
          <a:ln>
            <a:noFill/>
          </a:ln>
          <a:effectLst>
            <a:softEdge rad="112500"/>
          </a:effectLst>
        </p:spPr>
      </p:pic>
      <p:pic>
        <p:nvPicPr>
          <p:cNvPr id="7" name="Picture 7">
            <a:extLst>
              <a:ext uri="{FF2B5EF4-FFF2-40B4-BE49-F238E27FC236}">
                <a16:creationId xmlns:a16="http://schemas.microsoft.com/office/drawing/2014/main" id="{000EE70B-DE4D-49A5-9429-520E188C72E2}"/>
              </a:ext>
            </a:extLst>
          </p:cNvPr>
          <p:cNvPicPr>
            <a:picLocks noChangeAspect="1"/>
          </p:cNvPicPr>
          <p:nvPr/>
        </p:nvPicPr>
        <p:blipFill rotWithShape="1">
          <a:blip r:embed="rId5"/>
          <a:srcRect t="6189"/>
          <a:stretch/>
        </p:blipFill>
        <p:spPr>
          <a:xfrm>
            <a:off x="914985" y="4555514"/>
            <a:ext cx="4365476" cy="2302486"/>
          </a:xfrm>
          <a:prstGeom prst="rect">
            <a:avLst/>
          </a:prstGeom>
          <a:ln>
            <a:noFill/>
          </a:ln>
          <a:effectLst>
            <a:softEdge rad="112500"/>
          </a:effectLst>
        </p:spPr>
      </p:pic>
      <p:pic>
        <p:nvPicPr>
          <p:cNvPr id="8" name="Picture 8" descr="Graphical user interface, text&#10;&#10;Description automatically generated">
            <a:extLst>
              <a:ext uri="{FF2B5EF4-FFF2-40B4-BE49-F238E27FC236}">
                <a16:creationId xmlns:a16="http://schemas.microsoft.com/office/drawing/2014/main" id="{EAC6B0F6-D673-4066-B9C6-3C5CD0D21981}"/>
              </a:ext>
            </a:extLst>
          </p:cNvPr>
          <p:cNvPicPr>
            <a:picLocks noChangeAspect="1"/>
          </p:cNvPicPr>
          <p:nvPr/>
        </p:nvPicPr>
        <p:blipFill rotWithShape="1">
          <a:blip r:embed="rId6"/>
          <a:srcRect t="6359"/>
          <a:stretch/>
        </p:blipFill>
        <p:spPr>
          <a:xfrm>
            <a:off x="5570310" y="4655346"/>
            <a:ext cx="4168601" cy="2194660"/>
          </a:xfrm>
          <a:prstGeom prst="rect">
            <a:avLst/>
          </a:prstGeom>
          <a:ln>
            <a:noFill/>
          </a:ln>
          <a:effectLst>
            <a:softEdge rad="112500"/>
          </a:effectLst>
        </p:spPr>
      </p:pic>
      <p:sp>
        <p:nvSpPr>
          <p:cNvPr id="9" name="TextBox 8">
            <a:extLst>
              <a:ext uri="{FF2B5EF4-FFF2-40B4-BE49-F238E27FC236}">
                <a16:creationId xmlns:a16="http://schemas.microsoft.com/office/drawing/2014/main" id="{458499D1-87CE-433F-BE7A-ED54F18A950D}"/>
              </a:ext>
            </a:extLst>
          </p:cNvPr>
          <p:cNvSpPr txBox="1"/>
          <p:nvPr/>
        </p:nvSpPr>
        <p:spPr>
          <a:xfrm>
            <a:off x="3940295" y="3659647"/>
            <a:ext cx="1880559" cy="383709"/>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ADMIN PANEL </a:t>
            </a:r>
          </a:p>
        </p:txBody>
      </p:sp>
      <p:cxnSp>
        <p:nvCxnSpPr>
          <p:cNvPr id="10" name="Straight Arrow Connector 9">
            <a:extLst>
              <a:ext uri="{FF2B5EF4-FFF2-40B4-BE49-F238E27FC236}">
                <a16:creationId xmlns:a16="http://schemas.microsoft.com/office/drawing/2014/main" id="{42DA2C94-D0D2-43CC-A7D4-403CBC89EA9D}"/>
              </a:ext>
            </a:extLst>
          </p:cNvPr>
          <p:cNvCxnSpPr/>
          <p:nvPr/>
        </p:nvCxnSpPr>
        <p:spPr>
          <a:xfrm flipV="1">
            <a:off x="6500543" y="1139227"/>
            <a:ext cx="1216324" cy="120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AD3DF57-8EFC-47B1-9F01-D56957075D43}"/>
              </a:ext>
            </a:extLst>
          </p:cNvPr>
          <p:cNvCxnSpPr>
            <a:cxnSpLocks/>
          </p:cNvCxnSpPr>
          <p:nvPr/>
        </p:nvCxnSpPr>
        <p:spPr>
          <a:xfrm flipH="1">
            <a:off x="2325357" y="3383667"/>
            <a:ext cx="1113595" cy="1738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57C6AB-DFA7-4A14-87E9-991D5A2C0D59}"/>
              </a:ext>
            </a:extLst>
          </p:cNvPr>
          <p:cNvCxnSpPr>
            <a:cxnSpLocks/>
          </p:cNvCxnSpPr>
          <p:nvPr/>
        </p:nvCxnSpPr>
        <p:spPr>
          <a:xfrm>
            <a:off x="6276822" y="3399218"/>
            <a:ext cx="1023102" cy="1521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1DEFB8-8DFE-4845-9B08-7F767BAC5742}"/>
              </a:ext>
            </a:extLst>
          </p:cNvPr>
          <p:cNvCxnSpPr>
            <a:cxnSpLocks/>
          </p:cNvCxnSpPr>
          <p:nvPr/>
        </p:nvCxnSpPr>
        <p:spPr>
          <a:xfrm flipV="1">
            <a:off x="6523096" y="3055817"/>
            <a:ext cx="1216324" cy="120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68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71F3-F9B9-40A3-80D8-CCCB9DFBA8F1}"/>
              </a:ext>
            </a:extLst>
          </p:cNvPr>
          <p:cNvSpPr>
            <a:spLocks noGrp="1"/>
          </p:cNvSpPr>
          <p:nvPr>
            <p:ph type="ctrTitle"/>
          </p:nvPr>
        </p:nvSpPr>
        <p:spPr>
          <a:xfrm>
            <a:off x="-535709" y="-1293093"/>
            <a:ext cx="5698836" cy="1985963"/>
          </a:xfrm>
        </p:spPr>
        <p:txBody>
          <a:bodyPr>
            <a:normAutofit/>
          </a:bodyPr>
          <a:lstStyle/>
          <a:p>
            <a:r>
              <a:rPr lang="en-US" sz="3200" dirty="0"/>
              <a:t>Report Generation</a:t>
            </a:r>
            <a:endParaRPr lang="en-IN" sz="3200" dirty="0"/>
          </a:p>
        </p:txBody>
      </p:sp>
      <p:pic>
        <p:nvPicPr>
          <p:cNvPr id="5" name="Picture 4">
            <a:extLst>
              <a:ext uri="{FF2B5EF4-FFF2-40B4-BE49-F238E27FC236}">
                <a16:creationId xmlns:a16="http://schemas.microsoft.com/office/drawing/2014/main" id="{F8C11CAC-E576-4709-9BA9-ABF795796998}"/>
              </a:ext>
            </a:extLst>
          </p:cNvPr>
          <p:cNvPicPr>
            <a:picLocks noChangeAspect="1"/>
          </p:cNvPicPr>
          <p:nvPr/>
        </p:nvPicPr>
        <p:blipFill rotWithShape="1">
          <a:blip r:embed="rId2"/>
          <a:srcRect l="3864" t="4713" r="41590" b="17172"/>
          <a:stretch/>
        </p:blipFill>
        <p:spPr>
          <a:xfrm>
            <a:off x="535709" y="692870"/>
            <a:ext cx="3842327" cy="3095209"/>
          </a:xfrm>
          <a:prstGeom prst="rect">
            <a:avLst/>
          </a:prstGeom>
          <a:ln>
            <a:noFill/>
          </a:ln>
          <a:effectLst>
            <a:softEdge rad="112500"/>
          </a:effectLst>
        </p:spPr>
      </p:pic>
      <p:cxnSp>
        <p:nvCxnSpPr>
          <p:cNvPr id="7" name="Straight Arrow Connector 6">
            <a:extLst>
              <a:ext uri="{FF2B5EF4-FFF2-40B4-BE49-F238E27FC236}">
                <a16:creationId xmlns:a16="http://schemas.microsoft.com/office/drawing/2014/main" id="{36444296-64EC-46AA-A57C-8AC2DFEF9DE0}"/>
              </a:ext>
            </a:extLst>
          </p:cNvPr>
          <p:cNvCxnSpPr>
            <a:cxnSpLocks/>
          </p:cNvCxnSpPr>
          <p:nvPr/>
        </p:nvCxnSpPr>
        <p:spPr>
          <a:xfrm>
            <a:off x="1477819" y="2447638"/>
            <a:ext cx="3685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3D0731A-8461-477D-B125-995C0EAFDF17}"/>
              </a:ext>
            </a:extLst>
          </p:cNvPr>
          <p:cNvPicPr>
            <a:picLocks noChangeAspect="1"/>
          </p:cNvPicPr>
          <p:nvPr/>
        </p:nvPicPr>
        <p:blipFill rotWithShape="1">
          <a:blip r:embed="rId3"/>
          <a:srcRect l="5682" t="7136" r="11060" b="4916"/>
          <a:stretch/>
        </p:blipFill>
        <p:spPr>
          <a:xfrm>
            <a:off x="5172364" y="1150375"/>
            <a:ext cx="6722258" cy="3994280"/>
          </a:xfrm>
          <a:prstGeom prst="rect">
            <a:avLst/>
          </a:prstGeom>
          <a:ln>
            <a:noFill/>
          </a:ln>
          <a:effectLst>
            <a:softEdge rad="112500"/>
          </a:effectLst>
        </p:spPr>
      </p:pic>
    </p:spTree>
    <p:extLst>
      <p:ext uri="{BB962C8B-B14F-4D97-AF65-F5344CB8AC3E}">
        <p14:creationId xmlns:p14="http://schemas.microsoft.com/office/powerpoint/2010/main" val="1371025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A0DF-315E-4113-9636-93C1A4722E2F}"/>
              </a:ext>
            </a:extLst>
          </p:cNvPr>
          <p:cNvSpPr>
            <a:spLocks noGrp="1"/>
          </p:cNvSpPr>
          <p:nvPr>
            <p:ph type="ctrTitle"/>
          </p:nvPr>
        </p:nvSpPr>
        <p:spPr>
          <a:xfrm>
            <a:off x="-3126509" y="-1223049"/>
            <a:ext cx="10668000" cy="1985963"/>
          </a:xfrm>
        </p:spPr>
        <p:txBody>
          <a:bodyPr>
            <a:normAutofit/>
          </a:bodyPr>
          <a:lstStyle/>
          <a:p>
            <a:r>
              <a:rPr lang="en-US" sz="3600" dirty="0"/>
              <a:t>Cart Functionality</a:t>
            </a:r>
            <a:endParaRPr lang="en-IN" sz="3600" dirty="0"/>
          </a:p>
        </p:txBody>
      </p:sp>
      <p:pic>
        <p:nvPicPr>
          <p:cNvPr id="7" name="Picture 6">
            <a:extLst>
              <a:ext uri="{FF2B5EF4-FFF2-40B4-BE49-F238E27FC236}">
                <a16:creationId xmlns:a16="http://schemas.microsoft.com/office/drawing/2014/main" id="{33BA00FF-6449-4B72-AC0B-5BCCA0E4EF8D}"/>
              </a:ext>
            </a:extLst>
          </p:cNvPr>
          <p:cNvPicPr>
            <a:picLocks noChangeAspect="1"/>
          </p:cNvPicPr>
          <p:nvPr/>
        </p:nvPicPr>
        <p:blipFill rotWithShape="1">
          <a:blip r:embed="rId2"/>
          <a:srcRect t="6313" r="2105" b="6437"/>
          <a:stretch/>
        </p:blipFill>
        <p:spPr>
          <a:xfrm>
            <a:off x="210613" y="1068235"/>
            <a:ext cx="6223237" cy="4118440"/>
          </a:xfrm>
          <a:prstGeom prst="rect">
            <a:avLst/>
          </a:prstGeom>
          <a:ln>
            <a:noFill/>
          </a:ln>
          <a:effectLst>
            <a:softEdge rad="112500"/>
          </a:effectLst>
        </p:spPr>
      </p:pic>
      <p:pic>
        <p:nvPicPr>
          <p:cNvPr id="9" name="Picture 8">
            <a:extLst>
              <a:ext uri="{FF2B5EF4-FFF2-40B4-BE49-F238E27FC236}">
                <a16:creationId xmlns:a16="http://schemas.microsoft.com/office/drawing/2014/main" id="{2CB3F39F-4B75-4C05-80FF-B4125075D31D}"/>
              </a:ext>
            </a:extLst>
          </p:cNvPr>
          <p:cNvPicPr>
            <a:picLocks noChangeAspect="1"/>
          </p:cNvPicPr>
          <p:nvPr/>
        </p:nvPicPr>
        <p:blipFill rotWithShape="1">
          <a:blip r:embed="rId3"/>
          <a:srcRect l="11442" t="7098" r="14272" b="8961"/>
          <a:stretch/>
        </p:blipFill>
        <p:spPr>
          <a:xfrm>
            <a:off x="6909986" y="502418"/>
            <a:ext cx="5012513" cy="3185984"/>
          </a:xfrm>
          <a:prstGeom prst="rect">
            <a:avLst/>
          </a:prstGeom>
          <a:ln>
            <a:noFill/>
          </a:ln>
          <a:effectLst>
            <a:softEdge rad="112500"/>
          </a:effectLst>
        </p:spPr>
      </p:pic>
      <p:pic>
        <p:nvPicPr>
          <p:cNvPr id="11" name="Picture 10">
            <a:extLst>
              <a:ext uri="{FF2B5EF4-FFF2-40B4-BE49-F238E27FC236}">
                <a16:creationId xmlns:a16="http://schemas.microsoft.com/office/drawing/2014/main" id="{668E6D9D-2E3D-41F7-AA8B-4D17AA21DA1E}"/>
              </a:ext>
            </a:extLst>
          </p:cNvPr>
          <p:cNvPicPr>
            <a:picLocks noChangeAspect="1"/>
          </p:cNvPicPr>
          <p:nvPr/>
        </p:nvPicPr>
        <p:blipFill rotWithShape="1">
          <a:blip r:embed="rId4"/>
          <a:srcRect l="15426" t="11404" r="14633" b="14011"/>
          <a:stretch/>
        </p:blipFill>
        <p:spPr>
          <a:xfrm>
            <a:off x="6909986" y="3754502"/>
            <a:ext cx="4962622" cy="2976803"/>
          </a:xfrm>
          <a:prstGeom prst="rect">
            <a:avLst/>
          </a:prstGeom>
          <a:ln>
            <a:noFill/>
          </a:ln>
          <a:effectLst>
            <a:softEdge rad="112500"/>
          </a:effectLst>
        </p:spPr>
      </p:pic>
      <p:cxnSp>
        <p:nvCxnSpPr>
          <p:cNvPr id="13" name="Straight Arrow Connector 12">
            <a:extLst>
              <a:ext uri="{FF2B5EF4-FFF2-40B4-BE49-F238E27FC236}">
                <a16:creationId xmlns:a16="http://schemas.microsoft.com/office/drawing/2014/main" id="{E1356CCA-0116-431B-B3DE-19E2B8880E97}"/>
              </a:ext>
            </a:extLst>
          </p:cNvPr>
          <p:cNvCxnSpPr/>
          <p:nvPr/>
        </p:nvCxnSpPr>
        <p:spPr>
          <a:xfrm flipH="1">
            <a:off x="6096000" y="3754502"/>
            <a:ext cx="117513" cy="217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2BE8E09-7D4A-42BA-8C94-BE5B0B0CE5A1}"/>
              </a:ext>
            </a:extLst>
          </p:cNvPr>
          <p:cNvSpPr txBox="1"/>
          <p:nvPr/>
        </p:nvSpPr>
        <p:spPr>
          <a:xfrm>
            <a:off x="4858439" y="5927075"/>
            <a:ext cx="1915803" cy="646331"/>
          </a:xfrm>
          <a:prstGeom prst="rect">
            <a:avLst/>
          </a:prstGeom>
          <a:noFill/>
        </p:spPr>
        <p:txBody>
          <a:bodyPr wrap="square" rtlCol="0">
            <a:spAutoFit/>
          </a:bodyPr>
          <a:lstStyle/>
          <a:p>
            <a:r>
              <a:rPr lang="en-US" dirty="0"/>
              <a:t>Remove from cart</a:t>
            </a:r>
            <a:endParaRPr lang="en-IN" dirty="0"/>
          </a:p>
        </p:txBody>
      </p:sp>
      <p:sp>
        <p:nvSpPr>
          <p:cNvPr id="15" name="TextBox 14">
            <a:extLst>
              <a:ext uri="{FF2B5EF4-FFF2-40B4-BE49-F238E27FC236}">
                <a16:creationId xmlns:a16="http://schemas.microsoft.com/office/drawing/2014/main" id="{34D7A503-ABCE-426D-B29C-7756BD93D12A}"/>
              </a:ext>
            </a:extLst>
          </p:cNvPr>
          <p:cNvSpPr txBox="1"/>
          <p:nvPr/>
        </p:nvSpPr>
        <p:spPr>
          <a:xfrm>
            <a:off x="3483724" y="5491050"/>
            <a:ext cx="1915803" cy="369332"/>
          </a:xfrm>
          <a:prstGeom prst="rect">
            <a:avLst/>
          </a:prstGeom>
          <a:noFill/>
        </p:spPr>
        <p:txBody>
          <a:bodyPr wrap="square" rtlCol="0">
            <a:spAutoFit/>
          </a:bodyPr>
          <a:lstStyle/>
          <a:p>
            <a:r>
              <a:rPr lang="en-US" dirty="0"/>
              <a:t>Commit to cart</a:t>
            </a:r>
            <a:endParaRPr lang="en-IN" dirty="0"/>
          </a:p>
        </p:txBody>
      </p:sp>
      <p:cxnSp>
        <p:nvCxnSpPr>
          <p:cNvPr id="17" name="Straight Arrow Connector 16">
            <a:extLst>
              <a:ext uri="{FF2B5EF4-FFF2-40B4-BE49-F238E27FC236}">
                <a16:creationId xmlns:a16="http://schemas.microsoft.com/office/drawing/2014/main" id="{7D080BF6-0C68-42C5-B068-E544885D9772}"/>
              </a:ext>
            </a:extLst>
          </p:cNvPr>
          <p:cNvCxnSpPr/>
          <p:nvPr/>
        </p:nvCxnSpPr>
        <p:spPr>
          <a:xfrm flipV="1">
            <a:off x="4858439" y="4538949"/>
            <a:ext cx="1123720" cy="104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27312E-6A6D-4BB2-91FB-F1F2C7F4D56B}"/>
              </a:ext>
            </a:extLst>
          </p:cNvPr>
          <p:cNvSpPr txBox="1"/>
          <p:nvPr/>
        </p:nvSpPr>
        <p:spPr>
          <a:xfrm>
            <a:off x="5133860" y="170545"/>
            <a:ext cx="1299990" cy="646331"/>
          </a:xfrm>
          <a:prstGeom prst="rect">
            <a:avLst/>
          </a:prstGeom>
          <a:noFill/>
        </p:spPr>
        <p:txBody>
          <a:bodyPr wrap="square" rtlCol="0">
            <a:spAutoFit/>
          </a:bodyPr>
          <a:lstStyle/>
          <a:p>
            <a:r>
              <a:rPr lang="en-US" dirty="0"/>
              <a:t>Cart total qty</a:t>
            </a:r>
            <a:endParaRPr lang="en-IN" dirty="0"/>
          </a:p>
        </p:txBody>
      </p:sp>
      <p:cxnSp>
        <p:nvCxnSpPr>
          <p:cNvPr id="20" name="Straight Arrow Connector 19">
            <a:extLst>
              <a:ext uri="{FF2B5EF4-FFF2-40B4-BE49-F238E27FC236}">
                <a16:creationId xmlns:a16="http://schemas.microsoft.com/office/drawing/2014/main" id="{11E764C5-205A-41D2-A1E3-D354FEED75C4}"/>
              </a:ext>
            </a:extLst>
          </p:cNvPr>
          <p:cNvCxnSpPr/>
          <p:nvPr/>
        </p:nvCxnSpPr>
        <p:spPr>
          <a:xfrm flipH="1">
            <a:off x="5574535" y="594911"/>
            <a:ext cx="241805" cy="782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A08C45-FF9A-41A3-AB97-2240E6AE61DC}"/>
              </a:ext>
            </a:extLst>
          </p:cNvPr>
          <p:cNvCxnSpPr/>
          <p:nvPr/>
        </p:nvCxnSpPr>
        <p:spPr>
          <a:xfrm flipH="1">
            <a:off x="4197427" y="594911"/>
            <a:ext cx="1618913" cy="3503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44BE52-8C01-410A-9FD0-D630B838AF67}"/>
              </a:ext>
            </a:extLst>
          </p:cNvPr>
          <p:cNvSpPr txBox="1"/>
          <p:nvPr/>
        </p:nvSpPr>
        <p:spPr>
          <a:xfrm>
            <a:off x="6597129" y="10136"/>
            <a:ext cx="5638226" cy="338554"/>
          </a:xfrm>
          <a:prstGeom prst="rect">
            <a:avLst/>
          </a:prstGeom>
          <a:noFill/>
        </p:spPr>
        <p:txBody>
          <a:bodyPr wrap="square" rtlCol="0">
            <a:spAutoFit/>
          </a:bodyPr>
          <a:lstStyle/>
          <a:p>
            <a:r>
              <a:rPr lang="en-US" sz="1600" dirty="0"/>
              <a:t>Select Food from Food menu or through categories</a:t>
            </a:r>
            <a:endParaRPr lang="en-IN" sz="1600" dirty="0"/>
          </a:p>
        </p:txBody>
      </p:sp>
      <p:cxnSp>
        <p:nvCxnSpPr>
          <p:cNvPr id="25" name="Straight Arrow Connector 24">
            <a:extLst>
              <a:ext uri="{FF2B5EF4-FFF2-40B4-BE49-F238E27FC236}">
                <a16:creationId xmlns:a16="http://schemas.microsoft.com/office/drawing/2014/main" id="{A5B95718-C7C6-40B7-8747-D073D1B07DA8}"/>
              </a:ext>
            </a:extLst>
          </p:cNvPr>
          <p:cNvCxnSpPr/>
          <p:nvPr/>
        </p:nvCxnSpPr>
        <p:spPr>
          <a:xfrm flipH="1">
            <a:off x="2622014" y="3349128"/>
            <a:ext cx="3283027" cy="2326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6F8CA11-5EB1-4058-A43A-007D036DC46F}"/>
              </a:ext>
            </a:extLst>
          </p:cNvPr>
          <p:cNvSpPr txBox="1"/>
          <p:nvPr/>
        </p:nvSpPr>
        <p:spPr>
          <a:xfrm>
            <a:off x="1597446" y="5761822"/>
            <a:ext cx="1915803" cy="369332"/>
          </a:xfrm>
          <a:prstGeom prst="rect">
            <a:avLst/>
          </a:prstGeom>
          <a:noFill/>
        </p:spPr>
        <p:txBody>
          <a:bodyPr wrap="square" rtlCol="0">
            <a:spAutoFit/>
          </a:bodyPr>
          <a:lstStyle/>
          <a:p>
            <a:r>
              <a:rPr lang="en-US" dirty="0"/>
              <a:t>Empty Cart</a:t>
            </a:r>
            <a:endParaRPr lang="en-IN" dirty="0"/>
          </a:p>
        </p:txBody>
      </p:sp>
    </p:spTree>
    <p:extLst>
      <p:ext uri="{BB962C8B-B14F-4D97-AF65-F5344CB8AC3E}">
        <p14:creationId xmlns:p14="http://schemas.microsoft.com/office/powerpoint/2010/main" val="3850899678"/>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emplate>office theme</Template>
  <TotalTime>178</TotalTime>
  <Words>522</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vt:lpstr>
      <vt:lpstr>Calibri</vt:lpstr>
      <vt:lpstr>Segoe UI</vt:lpstr>
      <vt:lpstr>Symbol,Sans-Serif</vt:lpstr>
      <vt:lpstr>Verdana Pro</vt:lpstr>
      <vt:lpstr>Verdana Pro Cond SemiBold</vt:lpstr>
      <vt:lpstr>TornVTI</vt:lpstr>
      <vt:lpstr>SQL Project- Web Application </vt:lpstr>
      <vt:lpstr>Food Ordering System</vt:lpstr>
      <vt:lpstr>PowerPoint Presentation</vt:lpstr>
      <vt:lpstr>PowerPoint Presentation</vt:lpstr>
      <vt:lpstr>PowerPoint Presentation</vt:lpstr>
      <vt:lpstr>PowerPoint Presentation</vt:lpstr>
      <vt:lpstr>PowerPoint Presentation</vt:lpstr>
      <vt:lpstr>Report Generation</vt:lpstr>
      <vt:lpstr>Cart Functionality</vt:lpstr>
      <vt:lpstr>PowerPoint Presentation</vt:lpstr>
      <vt:lpstr>PowerPoint Presentation</vt:lpstr>
      <vt:lpstr>Search Food</vt:lpstr>
      <vt:lpstr>Featured Functionality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AARYAN GUPTA</cp:lastModifiedBy>
  <cp:revision>172</cp:revision>
  <dcterms:created xsi:type="dcterms:W3CDTF">2021-04-20T05:55:28Z</dcterms:created>
  <dcterms:modified xsi:type="dcterms:W3CDTF">2022-07-06T14:14:03Z</dcterms:modified>
</cp:coreProperties>
</file>